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BA1D3-FD26-4C0F-9BB1-0C6CD9F366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TT"/>
        </a:p>
      </dgm:t>
    </dgm:pt>
    <dgm:pt modelId="{D76429A9-CAFF-4A78-87D0-7A4401FB82C7}">
      <dgm:prSet phldrT="[Text]"/>
      <dgm:spPr/>
      <dgm:t>
        <a:bodyPr/>
        <a:lstStyle/>
        <a:p>
          <a:r>
            <a:rPr lang="en-US" dirty="0"/>
            <a:t>Establishing the context &amp; Brief review of the relevant academic literature</a:t>
          </a:r>
          <a:endParaRPr lang="en-TT" dirty="0"/>
        </a:p>
      </dgm:t>
    </dgm:pt>
    <dgm:pt modelId="{7116A93F-0B17-4E27-86F5-3556B3099841}" type="parTrans" cxnId="{2B29B0D6-F7E0-4506-925F-0176148D4C39}">
      <dgm:prSet/>
      <dgm:spPr/>
      <dgm:t>
        <a:bodyPr/>
        <a:lstStyle/>
        <a:p>
          <a:endParaRPr lang="en-TT"/>
        </a:p>
      </dgm:t>
    </dgm:pt>
    <dgm:pt modelId="{20885ABB-D6C5-40C1-84FB-2CB6C2C68EC9}" type="sibTrans" cxnId="{2B29B0D6-F7E0-4506-925F-0176148D4C39}">
      <dgm:prSet/>
      <dgm:spPr/>
      <dgm:t>
        <a:bodyPr/>
        <a:lstStyle/>
        <a:p>
          <a:endParaRPr lang="en-TT"/>
        </a:p>
      </dgm:t>
    </dgm:pt>
    <dgm:pt modelId="{198A8F30-28D3-4F4D-B7C6-DF7C1BD90938}">
      <dgm:prSet phldrT="[Text]"/>
      <dgm:spPr/>
      <dgm:t>
        <a:bodyPr/>
        <a:lstStyle/>
        <a:p>
          <a:r>
            <a:rPr lang="en-US" dirty="0"/>
            <a:t>Explaining the significance or value of the study</a:t>
          </a:r>
          <a:endParaRPr lang="en-TT" dirty="0"/>
        </a:p>
      </dgm:t>
    </dgm:pt>
    <dgm:pt modelId="{A9A0C95D-1275-4E19-9141-4326BC5DF420}" type="parTrans" cxnId="{C8F3DF92-ED1A-4D3A-8510-4AEF5A7245FA}">
      <dgm:prSet/>
      <dgm:spPr/>
      <dgm:t>
        <a:bodyPr/>
        <a:lstStyle/>
        <a:p>
          <a:endParaRPr lang="en-TT"/>
        </a:p>
      </dgm:t>
    </dgm:pt>
    <dgm:pt modelId="{71F86D8F-F813-42C9-8BF3-6ECC8729E37B}" type="sibTrans" cxnId="{C8F3DF92-ED1A-4D3A-8510-4AEF5A7245FA}">
      <dgm:prSet/>
      <dgm:spPr/>
      <dgm:t>
        <a:bodyPr/>
        <a:lstStyle/>
        <a:p>
          <a:endParaRPr lang="en-TT"/>
        </a:p>
      </dgm:t>
    </dgm:pt>
    <dgm:pt modelId="{88EAF4B7-B5C6-4242-9805-0E0D80985D0A}">
      <dgm:prSet phldrT="[Text]"/>
      <dgm:spPr/>
      <dgm:t>
        <a:bodyPr/>
        <a:lstStyle/>
        <a:p>
          <a:r>
            <a:rPr lang="en-US" dirty="0"/>
            <a:t>Identifying a problem, controversy or a knowledge gap </a:t>
          </a:r>
          <a:endParaRPr lang="en-TT" dirty="0"/>
        </a:p>
      </dgm:t>
    </dgm:pt>
    <dgm:pt modelId="{557D2015-1020-4BB5-9DE1-096900893334}" type="parTrans" cxnId="{29654D47-1590-4FDF-B2EF-B70C542A9803}">
      <dgm:prSet/>
      <dgm:spPr/>
      <dgm:t>
        <a:bodyPr/>
        <a:lstStyle/>
        <a:p>
          <a:endParaRPr lang="en-TT"/>
        </a:p>
      </dgm:t>
    </dgm:pt>
    <dgm:pt modelId="{6AB6707A-F77B-44B0-81AD-F0DDDB27CC6E}" type="sibTrans" cxnId="{29654D47-1590-4FDF-B2EF-B70C542A9803}">
      <dgm:prSet/>
      <dgm:spPr/>
      <dgm:t>
        <a:bodyPr/>
        <a:lstStyle/>
        <a:p>
          <a:endParaRPr lang="en-TT"/>
        </a:p>
      </dgm:t>
    </dgm:pt>
    <dgm:pt modelId="{231CFBDE-699E-495E-94EA-B3922E79A50C}">
      <dgm:prSet phldrT="[Text]"/>
      <dgm:spPr/>
      <dgm:t>
        <a:bodyPr/>
        <a:lstStyle/>
        <a:p>
          <a:r>
            <a:rPr lang="en-US" dirty="0"/>
            <a:t>Stating the aim(s) of the research and the research questions </a:t>
          </a:r>
          <a:endParaRPr lang="en-TT" dirty="0"/>
        </a:p>
      </dgm:t>
    </dgm:pt>
    <dgm:pt modelId="{DA710ACA-D4A6-458D-953A-0C32F1B03F9A}" type="parTrans" cxnId="{EBAE066F-86A7-4381-B49F-CD6991DBDFFC}">
      <dgm:prSet/>
      <dgm:spPr/>
      <dgm:t>
        <a:bodyPr/>
        <a:lstStyle/>
        <a:p>
          <a:endParaRPr lang="en-TT"/>
        </a:p>
      </dgm:t>
    </dgm:pt>
    <dgm:pt modelId="{3A1A7011-97C6-4B86-BBBE-5B189E168A98}" type="sibTrans" cxnId="{EBAE066F-86A7-4381-B49F-CD6991DBDFFC}">
      <dgm:prSet/>
      <dgm:spPr/>
      <dgm:t>
        <a:bodyPr/>
        <a:lstStyle/>
        <a:p>
          <a:endParaRPr lang="en-TT"/>
        </a:p>
      </dgm:t>
    </dgm:pt>
    <dgm:pt modelId="{2D7E094C-CAA6-4178-8026-2405E2FF5C17}">
      <dgm:prSet phldrT="[Text]"/>
      <dgm:spPr/>
      <dgm:t>
        <a:bodyPr/>
        <a:lstStyle/>
        <a:p>
          <a:r>
            <a:rPr lang="en-US" dirty="0"/>
            <a:t>Synopsis of the research design</a:t>
          </a:r>
          <a:endParaRPr lang="en-TT" dirty="0"/>
        </a:p>
      </dgm:t>
    </dgm:pt>
    <dgm:pt modelId="{BCAA3775-B032-4F3C-B650-8216C2C7B26B}" type="parTrans" cxnId="{86989504-FAD4-474F-A553-7ADD47811C22}">
      <dgm:prSet/>
      <dgm:spPr/>
      <dgm:t>
        <a:bodyPr/>
        <a:lstStyle/>
        <a:p>
          <a:endParaRPr lang="en-TT"/>
        </a:p>
      </dgm:t>
    </dgm:pt>
    <dgm:pt modelId="{566D885B-5D9E-4CF9-9FF9-C4F90C052C12}" type="sibTrans" cxnId="{86989504-FAD4-474F-A553-7ADD47811C22}">
      <dgm:prSet/>
      <dgm:spPr/>
      <dgm:t>
        <a:bodyPr/>
        <a:lstStyle/>
        <a:p>
          <a:endParaRPr lang="en-TT"/>
        </a:p>
      </dgm:t>
    </dgm:pt>
    <dgm:pt modelId="{03B17204-86A5-4278-83DF-C518EB7F1625}">
      <dgm:prSet/>
      <dgm:spPr/>
      <dgm:t>
        <a:bodyPr/>
        <a:lstStyle/>
        <a:p>
          <a:r>
            <a:rPr lang="en-US" dirty="0"/>
            <a:t>Defining certain key terms</a:t>
          </a:r>
        </a:p>
      </dgm:t>
    </dgm:pt>
    <dgm:pt modelId="{9CA03C77-02A4-4426-9CC0-87AA51119644}" type="parTrans" cxnId="{F719009C-A03C-4F6D-8153-91958A79EA58}">
      <dgm:prSet/>
      <dgm:spPr/>
      <dgm:t>
        <a:bodyPr/>
        <a:lstStyle/>
        <a:p>
          <a:endParaRPr lang="en-TT"/>
        </a:p>
      </dgm:t>
    </dgm:pt>
    <dgm:pt modelId="{44E21B7E-41D6-4EB5-A7D2-7B518588945E}" type="sibTrans" cxnId="{F719009C-A03C-4F6D-8153-91958A79EA58}">
      <dgm:prSet/>
      <dgm:spPr/>
      <dgm:t>
        <a:bodyPr/>
        <a:lstStyle/>
        <a:p>
          <a:endParaRPr lang="en-TT"/>
        </a:p>
      </dgm:t>
    </dgm:pt>
    <dgm:pt modelId="{7B69D464-75C2-46B2-9307-F5BD59915157}">
      <dgm:prSet/>
      <dgm:spPr/>
      <dgm:t>
        <a:bodyPr/>
        <a:lstStyle/>
        <a:p>
          <a:r>
            <a:rPr lang="en-US" dirty="0"/>
            <a:t>Overview of the dissertation or report structure</a:t>
          </a:r>
          <a:endParaRPr lang="en-TT" dirty="0"/>
        </a:p>
      </dgm:t>
    </dgm:pt>
    <dgm:pt modelId="{E98B9FDD-41A3-4A74-8F53-8902D571DC3D}" type="parTrans" cxnId="{36195FE7-C7F9-4DF5-803F-4C82336CC845}">
      <dgm:prSet/>
      <dgm:spPr/>
      <dgm:t>
        <a:bodyPr/>
        <a:lstStyle/>
        <a:p>
          <a:endParaRPr lang="en-TT"/>
        </a:p>
      </dgm:t>
    </dgm:pt>
    <dgm:pt modelId="{0EFD6A15-43EA-43C7-A862-AADE2D8AC628}" type="sibTrans" cxnId="{36195FE7-C7F9-4DF5-803F-4C82336CC845}">
      <dgm:prSet/>
      <dgm:spPr/>
      <dgm:t>
        <a:bodyPr/>
        <a:lstStyle/>
        <a:p>
          <a:endParaRPr lang="en-TT"/>
        </a:p>
      </dgm:t>
    </dgm:pt>
    <dgm:pt modelId="{76D1BEF5-6280-458D-BB5D-7F4D766DBA69}" type="pres">
      <dgm:prSet presAssocID="{958BA1D3-FD26-4C0F-9BB1-0C6CD9F366F8}" presName="diagram" presStyleCnt="0">
        <dgm:presLayoutVars>
          <dgm:dir/>
          <dgm:resizeHandles val="exact"/>
        </dgm:presLayoutVars>
      </dgm:prSet>
      <dgm:spPr/>
    </dgm:pt>
    <dgm:pt modelId="{FECC7E59-1E6E-429A-8B11-2C1905BCAA8B}" type="pres">
      <dgm:prSet presAssocID="{03B17204-86A5-4278-83DF-C518EB7F1625}" presName="node" presStyleLbl="node1" presStyleIdx="0" presStyleCnt="7">
        <dgm:presLayoutVars>
          <dgm:bulletEnabled val="1"/>
        </dgm:presLayoutVars>
      </dgm:prSet>
      <dgm:spPr/>
    </dgm:pt>
    <dgm:pt modelId="{67066BCA-34ED-4ADD-B2C6-B54423A9EA5C}" type="pres">
      <dgm:prSet presAssocID="{44E21B7E-41D6-4EB5-A7D2-7B518588945E}" presName="sibTrans" presStyleCnt="0"/>
      <dgm:spPr/>
    </dgm:pt>
    <dgm:pt modelId="{032DDA0B-F49C-4F27-96BD-BCF7F16ECE5D}" type="pres">
      <dgm:prSet presAssocID="{D76429A9-CAFF-4A78-87D0-7A4401FB82C7}" presName="node" presStyleLbl="node1" presStyleIdx="1" presStyleCnt="7">
        <dgm:presLayoutVars>
          <dgm:bulletEnabled val="1"/>
        </dgm:presLayoutVars>
      </dgm:prSet>
      <dgm:spPr/>
    </dgm:pt>
    <dgm:pt modelId="{2D966784-5DED-4668-A154-AA9AD8AD4911}" type="pres">
      <dgm:prSet presAssocID="{20885ABB-D6C5-40C1-84FB-2CB6C2C68EC9}" presName="sibTrans" presStyleCnt="0"/>
      <dgm:spPr/>
    </dgm:pt>
    <dgm:pt modelId="{25760F43-92B2-494A-8B64-3D90C268F2D8}" type="pres">
      <dgm:prSet presAssocID="{88EAF4B7-B5C6-4242-9805-0E0D80985D0A}" presName="node" presStyleLbl="node1" presStyleIdx="2" presStyleCnt="7">
        <dgm:presLayoutVars>
          <dgm:bulletEnabled val="1"/>
        </dgm:presLayoutVars>
      </dgm:prSet>
      <dgm:spPr/>
    </dgm:pt>
    <dgm:pt modelId="{E71FE35C-762C-47C3-B3FB-9026EE27AD19}" type="pres">
      <dgm:prSet presAssocID="{6AB6707A-F77B-44B0-81AD-F0DDDB27CC6E}" presName="sibTrans" presStyleCnt="0"/>
      <dgm:spPr/>
    </dgm:pt>
    <dgm:pt modelId="{1E9386B4-488C-4644-A263-E9F1D0D18B0A}" type="pres">
      <dgm:prSet presAssocID="{198A8F30-28D3-4F4D-B7C6-DF7C1BD90938}" presName="node" presStyleLbl="node1" presStyleIdx="3" presStyleCnt="7">
        <dgm:presLayoutVars>
          <dgm:bulletEnabled val="1"/>
        </dgm:presLayoutVars>
      </dgm:prSet>
      <dgm:spPr/>
    </dgm:pt>
    <dgm:pt modelId="{849D44DB-A93E-4D92-AFF0-38AAE10AA153}" type="pres">
      <dgm:prSet presAssocID="{71F86D8F-F813-42C9-8BF3-6ECC8729E37B}" presName="sibTrans" presStyleCnt="0"/>
      <dgm:spPr/>
    </dgm:pt>
    <dgm:pt modelId="{18F33B9F-2E51-4795-8642-A96E15ECC748}" type="pres">
      <dgm:prSet presAssocID="{231CFBDE-699E-495E-94EA-B3922E79A50C}" presName="node" presStyleLbl="node1" presStyleIdx="4" presStyleCnt="7">
        <dgm:presLayoutVars>
          <dgm:bulletEnabled val="1"/>
        </dgm:presLayoutVars>
      </dgm:prSet>
      <dgm:spPr/>
    </dgm:pt>
    <dgm:pt modelId="{898ADB22-0D72-4E0A-8697-D5A8CD738777}" type="pres">
      <dgm:prSet presAssocID="{3A1A7011-97C6-4B86-BBBE-5B189E168A98}" presName="sibTrans" presStyleCnt="0"/>
      <dgm:spPr/>
    </dgm:pt>
    <dgm:pt modelId="{CB673C2D-7AE2-40FA-811D-8D8099277FFC}" type="pres">
      <dgm:prSet presAssocID="{2D7E094C-CAA6-4178-8026-2405E2FF5C17}" presName="node" presStyleLbl="node1" presStyleIdx="5" presStyleCnt="7">
        <dgm:presLayoutVars>
          <dgm:bulletEnabled val="1"/>
        </dgm:presLayoutVars>
      </dgm:prSet>
      <dgm:spPr/>
    </dgm:pt>
    <dgm:pt modelId="{90A23635-1A29-40E4-825C-808477A25E76}" type="pres">
      <dgm:prSet presAssocID="{566D885B-5D9E-4CF9-9FF9-C4F90C052C12}" presName="sibTrans" presStyleCnt="0"/>
      <dgm:spPr/>
    </dgm:pt>
    <dgm:pt modelId="{4F28F68B-4FBC-488C-B88F-2968137C3C2F}" type="pres">
      <dgm:prSet presAssocID="{7B69D464-75C2-46B2-9307-F5BD59915157}" presName="node" presStyleLbl="node1" presStyleIdx="6" presStyleCnt="7">
        <dgm:presLayoutVars>
          <dgm:bulletEnabled val="1"/>
        </dgm:presLayoutVars>
      </dgm:prSet>
      <dgm:spPr/>
    </dgm:pt>
  </dgm:ptLst>
  <dgm:cxnLst>
    <dgm:cxn modelId="{86989504-FAD4-474F-A553-7ADD47811C22}" srcId="{958BA1D3-FD26-4C0F-9BB1-0C6CD9F366F8}" destId="{2D7E094C-CAA6-4178-8026-2405E2FF5C17}" srcOrd="5" destOrd="0" parTransId="{BCAA3775-B032-4F3C-B650-8216C2C7B26B}" sibTransId="{566D885B-5D9E-4CF9-9FF9-C4F90C052C12}"/>
    <dgm:cxn modelId="{77F99C28-D1ED-4B45-B526-BDA4FE261FA6}" type="presOf" srcId="{88EAF4B7-B5C6-4242-9805-0E0D80985D0A}" destId="{25760F43-92B2-494A-8B64-3D90C268F2D8}" srcOrd="0" destOrd="0" presId="urn:microsoft.com/office/officeart/2005/8/layout/default"/>
    <dgm:cxn modelId="{8ED72034-3D84-4595-8424-B61AE45EE7DC}" type="presOf" srcId="{7B69D464-75C2-46B2-9307-F5BD59915157}" destId="{4F28F68B-4FBC-488C-B88F-2968137C3C2F}" srcOrd="0" destOrd="0" presId="urn:microsoft.com/office/officeart/2005/8/layout/default"/>
    <dgm:cxn modelId="{BF90C03A-2562-41C1-B912-95B9EE6A7EFC}" type="presOf" srcId="{D76429A9-CAFF-4A78-87D0-7A4401FB82C7}" destId="{032DDA0B-F49C-4F27-96BD-BCF7F16ECE5D}" srcOrd="0" destOrd="0" presId="urn:microsoft.com/office/officeart/2005/8/layout/default"/>
    <dgm:cxn modelId="{CCE5113D-96CA-40B0-8FA2-1605050D40C6}" type="presOf" srcId="{2D7E094C-CAA6-4178-8026-2405E2FF5C17}" destId="{CB673C2D-7AE2-40FA-811D-8D8099277FFC}" srcOrd="0" destOrd="0" presId="urn:microsoft.com/office/officeart/2005/8/layout/default"/>
    <dgm:cxn modelId="{98CD965F-806C-40CF-AF98-E1F13BE37FE8}" type="presOf" srcId="{958BA1D3-FD26-4C0F-9BB1-0C6CD9F366F8}" destId="{76D1BEF5-6280-458D-BB5D-7F4D766DBA69}" srcOrd="0" destOrd="0" presId="urn:microsoft.com/office/officeart/2005/8/layout/default"/>
    <dgm:cxn modelId="{29654D47-1590-4FDF-B2EF-B70C542A9803}" srcId="{958BA1D3-FD26-4C0F-9BB1-0C6CD9F366F8}" destId="{88EAF4B7-B5C6-4242-9805-0E0D80985D0A}" srcOrd="2" destOrd="0" parTransId="{557D2015-1020-4BB5-9DE1-096900893334}" sibTransId="{6AB6707A-F77B-44B0-81AD-F0DDDB27CC6E}"/>
    <dgm:cxn modelId="{EBAE066F-86A7-4381-B49F-CD6991DBDFFC}" srcId="{958BA1D3-FD26-4C0F-9BB1-0C6CD9F366F8}" destId="{231CFBDE-699E-495E-94EA-B3922E79A50C}" srcOrd="4" destOrd="0" parTransId="{DA710ACA-D4A6-458D-953A-0C32F1B03F9A}" sibTransId="{3A1A7011-97C6-4B86-BBBE-5B189E168A98}"/>
    <dgm:cxn modelId="{5F7ABD7F-93E3-4E09-A793-A844C9C45389}" type="presOf" srcId="{198A8F30-28D3-4F4D-B7C6-DF7C1BD90938}" destId="{1E9386B4-488C-4644-A263-E9F1D0D18B0A}" srcOrd="0" destOrd="0" presId="urn:microsoft.com/office/officeart/2005/8/layout/default"/>
    <dgm:cxn modelId="{6515D588-8FE1-4C6B-924C-67EC6DB8DF62}" type="presOf" srcId="{231CFBDE-699E-495E-94EA-B3922E79A50C}" destId="{18F33B9F-2E51-4795-8642-A96E15ECC748}" srcOrd="0" destOrd="0" presId="urn:microsoft.com/office/officeart/2005/8/layout/default"/>
    <dgm:cxn modelId="{C8F3DF92-ED1A-4D3A-8510-4AEF5A7245FA}" srcId="{958BA1D3-FD26-4C0F-9BB1-0C6CD9F366F8}" destId="{198A8F30-28D3-4F4D-B7C6-DF7C1BD90938}" srcOrd="3" destOrd="0" parTransId="{A9A0C95D-1275-4E19-9141-4326BC5DF420}" sibTransId="{71F86D8F-F813-42C9-8BF3-6ECC8729E37B}"/>
    <dgm:cxn modelId="{F719009C-A03C-4F6D-8153-91958A79EA58}" srcId="{958BA1D3-FD26-4C0F-9BB1-0C6CD9F366F8}" destId="{03B17204-86A5-4278-83DF-C518EB7F1625}" srcOrd="0" destOrd="0" parTransId="{9CA03C77-02A4-4426-9CC0-87AA51119644}" sibTransId="{44E21B7E-41D6-4EB5-A7D2-7B518588945E}"/>
    <dgm:cxn modelId="{4B3083B4-2D12-43C3-8F9F-2C8746010DFE}" type="presOf" srcId="{03B17204-86A5-4278-83DF-C518EB7F1625}" destId="{FECC7E59-1E6E-429A-8B11-2C1905BCAA8B}" srcOrd="0" destOrd="0" presId="urn:microsoft.com/office/officeart/2005/8/layout/default"/>
    <dgm:cxn modelId="{2B29B0D6-F7E0-4506-925F-0176148D4C39}" srcId="{958BA1D3-FD26-4C0F-9BB1-0C6CD9F366F8}" destId="{D76429A9-CAFF-4A78-87D0-7A4401FB82C7}" srcOrd="1" destOrd="0" parTransId="{7116A93F-0B17-4E27-86F5-3556B3099841}" sibTransId="{20885ABB-D6C5-40C1-84FB-2CB6C2C68EC9}"/>
    <dgm:cxn modelId="{36195FE7-C7F9-4DF5-803F-4C82336CC845}" srcId="{958BA1D3-FD26-4C0F-9BB1-0C6CD9F366F8}" destId="{7B69D464-75C2-46B2-9307-F5BD59915157}" srcOrd="6" destOrd="0" parTransId="{E98B9FDD-41A3-4A74-8F53-8902D571DC3D}" sibTransId="{0EFD6A15-43EA-43C7-A862-AADE2D8AC628}"/>
    <dgm:cxn modelId="{7E1349D2-A415-4513-BF4D-8338CCD2611C}" type="presParOf" srcId="{76D1BEF5-6280-458D-BB5D-7F4D766DBA69}" destId="{FECC7E59-1E6E-429A-8B11-2C1905BCAA8B}" srcOrd="0" destOrd="0" presId="urn:microsoft.com/office/officeart/2005/8/layout/default"/>
    <dgm:cxn modelId="{D74E2C68-7014-477B-AE25-925A465C82E8}" type="presParOf" srcId="{76D1BEF5-6280-458D-BB5D-7F4D766DBA69}" destId="{67066BCA-34ED-4ADD-B2C6-B54423A9EA5C}" srcOrd="1" destOrd="0" presId="urn:microsoft.com/office/officeart/2005/8/layout/default"/>
    <dgm:cxn modelId="{ACF36C82-95B1-4C09-83E0-01D73057E9C8}" type="presParOf" srcId="{76D1BEF5-6280-458D-BB5D-7F4D766DBA69}" destId="{032DDA0B-F49C-4F27-96BD-BCF7F16ECE5D}" srcOrd="2" destOrd="0" presId="urn:microsoft.com/office/officeart/2005/8/layout/default"/>
    <dgm:cxn modelId="{38DB0F59-F13A-4BE7-BDBC-BA8C4DCB56C9}" type="presParOf" srcId="{76D1BEF5-6280-458D-BB5D-7F4D766DBA69}" destId="{2D966784-5DED-4668-A154-AA9AD8AD4911}" srcOrd="3" destOrd="0" presId="urn:microsoft.com/office/officeart/2005/8/layout/default"/>
    <dgm:cxn modelId="{53A7D64D-17C4-4A79-B87A-22CA195AD35D}" type="presParOf" srcId="{76D1BEF5-6280-458D-BB5D-7F4D766DBA69}" destId="{25760F43-92B2-494A-8B64-3D90C268F2D8}" srcOrd="4" destOrd="0" presId="urn:microsoft.com/office/officeart/2005/8/layout/default"/>
    <dgm:cxn modelId="{E324FCB8-C505-4E7B-83DF-56E762B90702}" type="presParOf" srcId="{76D1BEF5-6280-458D-BB5D-7F4D766DBA69}" destId="{E71FE35C-762C-47C3-B3FB-9026EE27AD19}" srcOrd="5" destOrd="0" presId="urn:microsoft.com/office/officeart/2005/8/layout/default"/>
    <dgm:cxn modelId="{033ABA2E-8B49-4EA7-831E-FE79EC379F88}" type="presParOf" srcId="{76D1BEF5-6280-458D-BB5D-7F4D766DBA69}" destId="{1E9386B4-488C-4644-A263-E9F1D0D18B0A}" srcOrd="6" destOrd="0" presId="urn:microsoft.com/office/officeart/2005/8/layout/default"/>
    <dgm:cxn modelId="{C6EF6042-DA75-4F78-A2AC-1958A770B460}" type="presParOf" srcId="{76D1BEF5-6280-458D-BB5D-7F4D766DBA69}" destId="{849D44DB-A93E-4D92-AFF0-38AAE10AA153}" srcOrd="7" destOrd="0" presId="urn:microsoft.com/office/officeart/2005/8/layout/default"/>
    <dgm:cxn modelId="{0508D1F4-BB18-4D37-8E4A-B60582196BE4}" type="presParOf" srcId="{76D1BEF5-6280-458D-BB5D-7F4D766DBA69}" destId="{18F33B9F-2E51-4795-8642-A96E15ECC748}" srcOrd="8" destOrd="0" presId="urn:microsoft.com/office/officeart/2005/8/layout/default"/>
    <dgm:cxn modelId="{AF7AC954-00AF-4B11-AFE6-C285D1E6E612}" type="presParOf" srcId="{76D1BEF5-6280-458D-BB5D-7F4D766DBA69}" destId="{898ADB22-0D72-4E0A-8697-D5A8CD738777}" srcOrd="9" destOrd="0" presId="urn:microsoft.com/office/officeart/2005/8/layout/default"/>
    <dgm:cxn modelId="{621367A3-F820-45C1-B74C-D4B3D34FF09F}" type="presParOf" srcId="{76D1BEF5-6280-458D-BB5D-7F4D766DBA69}" destId="{CB673C2D-7AE2-40FA-811D-8D8099277FFC}" srcOrd="10" destOrd="0" presId="urn:microsoft.com/office/officeart/2005/8/layout/default"/>
    <dgm:cxn modelId="{5006F4C2-781F-4FEF-BD82-F8D31DD01726}" type="presParOf" srcId="{76D1BEF5-6280-458D-BB5D-7F4D766DBA69}" destId="{90A23635-1A29-40E4-825C-808477A25E76}" srcOrd="11" destOrd="0" presId="urn:microsoft.com/office/officeart/2005/8/layout/default"/>
    <dgm:cxn modelId="{13ED808C-439C-4F94-A8C8-131141A67859}" type="presParOf" srcId="{76D1BEF5-6280-458D-BB5D-7F4D766DBA69}" destId="{4F28F68B-4FBC-488C-B88F-2968137C3C2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C7E59-1E6E-429A-8B11-2C1905BCAA8B}">
      <dsp:nvSpPr>
        <dsp:cNvPr id="0" name=""/>
        <dsp:cNvSpPr/>
      </dsp:nvSpPr>
      <dsp:spPr>
        <a:xfrm>
          <a:off x="3080" y="65450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Defining certain key terms</a:t>
          </a:r>
        </a:p>
      </dsp:txBody>
      <dsp:txXfrm>
        <a:off x="3080" y="654501"/>
        <a:ext cx="2444055" cy="1466433"/>
      </dsp:txXfrm>
    </dsp:sp>
    <dsp:sp modelId="{032DDA0B-F49C-4F27-96BD-BCF7F16ECE5D}">
      <dsp:nvSpPr>
        <dsp:cNvPr id="0" name=""/>
        <dsp:cNvSpPr/>
      </dsp:nvSpPr>
      <dsp:spPr>
        <a:xfrm>
          <a:off x="2691541" y="65450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Establishing the context &amp; Brief review of the relevant academic literature</a:t>
          </a:r>
          <a:endParaRPr lang="en-TT" sz="2000" kern="1200" dirty="0"/>
        </a:p>
      </dsp:txBody>
      <dsp:txXfrm>
        <a:off x="2691541" y="654501"/>
        <a:ext cx="2444055" cy="1466433"/>
      </dsp:txXfrm>
    </dsp:sp>
    <dsp:sp modelId="{25760F43-92B2-494A-8B64-3D90C268F2D8}">
      <dsp:nvSpPr>
        <dsp:cNvPr id="0" name=""/>
        <dsp:cNvSpPr/>
      </dsp:nvSpPr>
      <dsp:spPr>
        <a:xfrm>
          <a:off x="5380002" y="65450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Identifying a problem, controversy or a knowledge gap </a:t>
          </a:r>
          <a:endParaRPr lang="en-TT" sz="2000" kern="1200" dirty="0"/>
        </a:p>
      </dsp:txBody>
      <dsp:txXfrm>
        <a:off x="5380002" y="654501"/>
        <a:ext cx="2444055" cy="1466433"/>
      </dsp:txXfrm>
    </dsp:sp>
    <dsp:sp modelId="{1E9386B4-488C-4644-A263-E9F1D0D18B0A}">
      <dsp:nvSpPr>
        <dsp:cNvPr id="0" name=""/>
        <dsp:cNvSpPr/>
      </dsp:nvSpPr>
      <dsp:spPr>
        <a:xfrm>
          <a:off x="8068463" y="6545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Explaining the significance or value of the study</a:t>
          </a:r>
          <a:endParaRPr lang="en-TT" sz="2000" kern="1200" dirty="0"/>
        </a:p>
      </dsp:txBody>
      <dsp:txXfrm>
        <a:off x="8068463" y="654501"/>
        <a:ext cx="2444055" cy="1466433"/>
      </dsp:txXfrm>
    </dsp:sp>
    <dsp:sp modelId="{18F33B9F-2E51-4795-8642-A96E15ECC748}">
      <dsp:nvSpPr>
        <dsp:cNvPr id="0" name=""/>
        <dsp:cNvSpPr/>
      </dsp:nvSpPr>
      <dsp:spPr>
        <a:xfrm>
          <a:off x="1347311" y="2365340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Stating the aim(s) of the research and the research questions </a:t>
          </a:r>
          <a:endParaRPr lang="en-TT" sz="2000" kern="1200" dirty="0"/>
        </a:p>
      </dsp:txBody>
      <dsp:txXfrm>
        <a:off x="1347311" y="2365340"/>
        <a:ext cx="2444055" cy="1466433"/>
      </dsp:txXfrm>
    </dsp:sp>
    <dsp:sp modelId="{CB673C2D-7AE2-40FA-811D-8D8099277FFC}">
      <dsp:nvSpPr>
        <dsp:cNvPr id="0" name=""/>
        <dsp:cNvSpPr/>
      </dsp:nvSpPr>
      <dsp:spPr>
        <a:xfrm>
          <a:off x="4035772" y="2365340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Synopsis of the research design</a:t>
          </a:r>
          <a:endParaRPr lang="en-TT" sz="2000" kern="1200" dirty="0"/>
        </a:p>
      </dsp:txBody>
      <dsp:txXfrm>
        <a:off x="4035772" y="2365340"/>
        <a:ext cx="2444055" cy="1466433"/>
      </dsp:txXfrm>
    </dsp:sp>
    <dsp:sp modelId="{4F28F68B-4FBC-488C-B88F-2968137C3C2F}">
      <dsp:nvSpPr>
        <dsp:cNvPr id="0" name=""/>
        <dsp:cNvSpPr/>
      </dsp:nvSpPr>
      <dsp:spPr>
        <a:xfrm>
          <a:off x="6724233" y="2365340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Overview of the dissertation or report structure</a:t>
          </a:r>
          <a:endParaRPr lang="en-TT" sz="2000" kern="1200" dirty="0"/>
        </a:p>
      </dsp:txBody>
      <dsp:txXfrm>
        <a:off x="6724233" y="236534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0T22:23:58.9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4296 3672 654 0,'0'0'130'0,"0"0"-84"16,0 0 28-16,0 0 14 16,0 0-25-16,0 0-11 15,0 0-9-15,0 57 0 16,-4-32 3-16,-2 6-17 15,2 2 3-15,0 0-6 0,2-1-2 16,-1-3-5-16,1-2 4 16,1-5-5-16,1-5-8 15,0-5-4-15,0-1-2 16,0-3-4-16,4-1 2 16,10-2 8-16,5 0 3 15,3-5-2-15,1 0-3 16,0 0-1-16,-2 0-5 15,0-5-2-15,-4-7-15 16,-2-1-24-16,-3-2-70 16,-12 8-110-16,0-1-130 15</inkml:trace>
  <inkml:trace contextRef="#ctx0" brushRef="#br0" timeOffset="163.29">4303 3910 660 0,'0'0'163'16,"0"0"-163"-16,0 0 1 16,0 0 41-16,0 0 31 15,0 0-32-15,71-51-35 16,-52 22-6-16,-15 17-149 16,-4 0-146-16</inkml:trace>
  <inkml:trace contextRef="#ctx0" brushRef="#br0" timeOffset="516.14">4298 3676 842 0,'0'0'59'0,"0"0"-48"16,0 0-11-16,0 0 53 16,0 0-18-16,112-91-20 15,-80 67-10-15,-5 5-5 16,-5 2-18-16,-3 3-45 15,-1 2-44-15,-7 3 37 16,-3 4 21-16,-5 2 26 16,-3 2 23-16,0 1 6 0,0 0 51 15,0 0 39 1,0 0 24-16,0 1-24 0,0 20-39 16,0 12-9-16,-2 15 10 15,0 8-1-15,-3 8-8 16,2 0-7-16,0 0-28 15,-1-7 1-15,4-9-13 16,0-13-2-16,0-13-10 16,0-10-76-16,0-10-60 15,0-2-88-15,0-7-134 16</inkml:trace>
  <inkml:trace contextRef="#ctx0" brushRef="#br0" timeOffset="1216.8">4469 3933 436 0,'0'0'170'15,"0"0"-72"-15,0 0-5 16,102-88 11-16,-73 41-54 16,-4-6-25-16,2-5-18 15,-5 0-7-15,-7 4-1 16,-8 4-14-16,-7 8 8 15,0 6 7-15,0 13 2 16,-11 8 26-16,3 8 32 16,2 6 37-16,1 1-13 15,1 0-37-15,3 0-35 0,0 19-11 16,1 17-1-16,0 13 16 16,0 11 7-16,0 5 7 15,0 1-8-15,0-6 14 16,0-6-14-16,0-4 3 15,0-3-9-15,0-5 5 16,0-5 1-16,0-11-13 16,0-12-6-16,0-6-3 15,0-8 0-15,0 0-10 16,2 0 2-16,8-9-1 16,5-12 2-16,2-8 4 15,2 0-6-15,2 4-4 16,-3 5 6-16,-4 8-1 0,-4 8 1 15,0 4 1 1,0 0-5-16,3 0 4 0,1 6 1 16,-3 7 5-16,-2 2 2 15,0-1 2-15,-2-2-2 16,1-5 1-16,0-1-2 16,3-5 0-16,1-1-42 15,2 0-76-15,3-7-4 16,1-8-51-16,0 0 22 15,-5 5 83-15,-3 5 20 16,-4 5 34-16,-3 0 14 16,-1 0 26-16,-2 5 51 0,0 10 18 15,0 0 4 1,0 1-33-16,0-2-34 0,0-5-19 16,0-4-9-16,0-3-4 15,0-2-1-15,0 0-66 16,-2-7-206-16,-1-5-493 15</inkml:trace>
  <inkml:trace contextRef="#ctx0" brushRef="#br0" timeOffset="1492.62">4973 3809 340 0,'0'0'119'0,"0"0"-63"15,106-46 6-15,-67 32 24 16,-2 4 18-16,-7 5-17 15,-6 0 14-15,-10 3-28 0,-5 2-40 16,-3 0-3-16,-6 5 0 16,0 15 35-16,-8 6 0 15,-13 5-44-15,2 2-5 16,2-8-8-16,7-3 5 16,5-6-2-16,5-3 1 15,0-4-8-15,0-3-4 16,8-2 0-16,14-4-5 15,8-2-18-15,5-21-29 16,4-7-92-16,-24 14-161 16,-4 2-265-16</inkml:trace>
  <inkml:trace contextRef="#ctx0" brushRef="#br0" timeOffset="1738.84">5411 3745 697 0,'0'0'250'16,"0"0"-164"-16,0 0-10 15,0 0 30-15,0 0-22 16,0 0-29-16,-50 71-33 16,50-57-4-16,16-1 4 15,3 0-6-15,2 0-4 16,-3-3-9-16,-5 2 1 16,-3-6 0-16,-5 1 4 15,-3-4 25-15,-2 2 6 16,0 2 30-16,-12 1-20 15,-8 2-40-15,-2-5-9 16,3-2-87-16,12-3-71 0,4 0-264 16</inkml:trace>
  <inkml:trace contextRef="#ctx0" brushRef="#br0" timeOffset="2849.99">3118 3754 418 0,'0'0'152'0,"0"0"-127"0,0 0-11 16,0 0 65-16,0 0-3 15,0 0-16-15,0 0 1 16,2-5-5-16,-2 5-10 15,0 0-1-15,0 0-6 16,0 0 10-16,0 14-2 16,0 17-5-16,0 13 2 15,0 10-6-15,0 11-12 16,0-3-8-16,-5-5-12 16,1-9-1-16,-2-13-4 15,6-13-1-15,0-9-7 16,0-10-71-16,0-3-84 0,-1-5-102 15,-1-12-160-15</inkml:trace>
  <inkml:trace contextRef="#ctx0" brushRef="#br0" timeOffset="3037.83">2925 3816 628 0,'0'0'208'15,"0"0"-139"-15,0 0-44 16,0 0 42-16,0 0 61 16,116-102-24-16,-61 61-55 15,-5 5-37-15,-6 6-12 0,-11 15-33 16,-31 15-143-16,-2 0-168 16</inkml:trace>
  <inkml:trace contextRef="#ctx0" brushRef="#br0" timeOffset="3599.87">3272 3943 687 0,'0'0'150'0,"0"0"-113"16,0 0 69-16,-15 83 6 0,10-60-19 15,3 0-36 1,2-3-31-16,0-4-1 0,0-5-9 16,6-4-2-16,10-5 0 15,5-2 4-15,1 0-4 16,3-20-4-16,-2-5-10 16,-6-5-2-16,-6 3-10 15,-7 0-14-15,-4 3-14 16,0 3-12-16,-7 6 13 15,-10 6 35-15,1 6 4 16,-2 3 15-16,4 0 26 16,5 0-26-16,2 0-5 0,7 0 4 15,0 0-14 1,0 0-2-16,5 0-20 0,16 0 22 16,1 0 3-16,3 0 0 15,1 0-2-15,-6 0 0 16,2 10-1-16,-2 12 9 15,-3 8 21-15,-4 9 28 16,-7 1 2-16,-1 2-11 16,-2 2-12-16,0-4-17 15,0-2 7-15,0-1-7 16,1-5-12-16,-1-7-4 16,-1-5-3-16,-2-11-1 15,1-8-38-15,-1-1-39 16,0-15-26-16,0-20-39 15,0 12-201-15,0-3-84 0</inkml:trace>
  <inkml:trace contextRef="#ctx0" brushRef="#br0" timeOffset="4041.53">3460 3909 672 0,'0'0'201'15,"0"0"-147"-15,0 0-7 16,0 0 18-16,0 0-8 15,0 0 1-15,0 0-21 16,39-24 7-16,-23 28-8 16,-4 9-10-16,-3 3-2 15,-5 3 2-15,-4 3 8 0,0 0-16 16,0 3-10-16,-9-2-4 16,-4-4-4-16,3-6 0 15,1-5 0-15,5-4 0 16,0-4 1-16,4 0-1 15,0 0-3-15,0 0-19 16,0 0-34-16,12-8 23 16,10-9 4-16,2-3-27 15,1 3-42-15,-5 0-21 16,-4 8 58-16,-6 5 47 16,-4 2 11-16,-3 2 3 15,-1 0 11-15,-1 0 34 0,3 2 43 16,-2 11 0-16,1 4-9 15,0 3-26-15,-2 0-23 16,0-2-4-16,-1-4-20 16,3-6-2-16,-2-6-4 15,-1-2-1-15,1 0-48 16,-1-5-66-16,0-7-120 16,0-3-237-16</inkml:trace>
  <inkml:trace contextRef="#ctx0" brushRef="#br0" timeOffset="4350.39">3651 3914 459 0,'0'0'164'0,"0"0"-164"0,0 0 0 15,0 0 15 1,0 0 3-16,0 0-15 0,97-58-3 16,-81 56-2-16,-5 0-4 15,-1 2 3-15,-7 0-1 16,-1 0 3-16,-2 2 1 15,0 9 35-15,0 3 21 16,-12 2-7-16,2 1-5 16,0-2 24-16,4 1 11 15,2 0 1-15,3 2-25 16,1-5-3-16,0 1 6 16,0-2-36-16,0-7-10 15,3 2-11-15,11-7-1 16,4 0-12-16,4-2 1 0,3-15-57 15,-15 6-218-15,-4 1-288 16</inkml:trace>
  <inkml:trace contextRef="#ctx0" brushRef="#br0" timeOffset="4730.37">4025 3771 955 0,'0'0'196'0,"0"0"-189"16,0 0-5-16,0 0 22 16,0 77 16-16,0-43 6 15,0 1-22-15,0-9-14 0,0-6-7 16,0-5-3-1,1-8-20-15,-1-7-103 0,0 0-111 16,0 0-187-16</inkml:trace>
  <inkml:trace contextRef="#ctx0" brushRef="#br0" timeOffset="4864.08">3949 3912 819 0,'0'0'24'0,"0"0"-18"15,0 0 45-15,0 0-3 16,96-21-48-16,-81 17-39 16,-5 0-563-16</inkml:trace>
  <inkml:trace contextRef="#ctx0" brushRef="#br0" timeOffset="17700.62">2799 3672 140 0,'0'0'99'15,"0"0"-12"-15,0 0 33 16,26-77 22-16,-25 72-14 16,1 4-36-16,-2 0-10 15,1 1-19-15,1 0-27 16,1 2-18-16,0 21 10 15,-2 13 64-15,-1 16-17 16,0 10-20-16,0 13-17 0,0 4 5 16,-7 2-9-16,-5-6-3 15,5-8-5 1,2-15-17-16,5-19-8 0,0-13-1 16,0-13-5-16,0-7-80 15,0 0-39-15,0-16-8 16,0-7-151-16</inkml:trace>
  <inkml:trace contextRef="#ctx0" brushRef="#br0" timeOffset="20250.93">2793 3553 590 0,'0'0'129'0,"0"0"-60"16,0 0 21-16,0 0 31 16,0 0-41-16,0 0-48 15,-8-13-26-15,8 13-5 16,0 0-1-16,6 0-2 16,13 0 2-16,13-1-8 15,9-3 8-15,14-4 144 16,-1-1-95-16,1 0-42 15,-4 1 1-15,-4-2 20 16,-2 6-3-16,-1-1-6 16,2 1 1-16,-2 1 30 15,5-3-24-15,-5 2-19 16,0 1-5-16,-1 1-1 0,0 1-1 16,-2 1 0-16,-3 0-1 15,-3 0 1-15,-2 0 0 16,-1-1 0-16,-2 1 0 15,4-2 0-15,-2 2 0 16,0-2 2-16,-1 2 0 16,-1-3 1-16,2 3-3 15,-1-2 2-15,0 2-2 16,-1 0 1-16,-1 0-1 16,-5 0 1-16,3 0-1 15,-4 0 2-15,3 0-1 16,-1 0 0-16,1 0 0 15,-1-2 0-15,2-1-1 0,1-2 3 16,-1 0-2-16,3 2 1 16,-1 0-2-16,0-1 1 15,-1 4-1-15,-2 0 0 16,-1 0 0-16,1 0 1 16,-2 0 0-16,1 0 0 15,0 0-1-15,0 0 0 16,2 0 1-16,0 0 0 15,5 0 0-15,1 0 4 16,2 0 0-16,5 0-2 16,-1 0-1-16,0 0 2 15,-1 0-3-15,-1 0 0 0,-1 0-1 16,1 0 4-16,-3 0 9 16,3 0-8-16,0 0-1 15,2 0-1-15,-1 0-2 16,1 0 1-16,-2 0 0 15,-2-5-1-15,0 1 4 16,-1 1-2-16,-1 2 1 16,-3 1 0-16,-3 0 2 15,0 0-2-15,-2 0 1 16,-1 0-3-16,0 0 3 16,-3 0-3-16,-4 0 0 15,-1 0 0-15,0 0-1 16,-1 0 1-16,-2 0 2 0,0 0 3 15,-2 0-2-15,-1 0-1 16,-2 0-1-16,-1 0-3 16,1 0 1-16,-3 0 5 15,0 0-4-15,-1 0-1 16,-3 0 1-16,-1 0-1 16,0 0 1-16,0 0 4 15,0 0 7-15,0 0 2 16,0 0-7-16,0 0-2 15,0 0-4-15,0 0 1 16,0 0 1-16,0 0 2 16,0 0-1-16,0 4-1 15,2 7 1-15,1 4 8 0,0 4 0 16,-3 6-3 0,0 7 0-16,0 2 0 0,0 3-1 15,0 2 2-15,0 2-4 16,0 0-2-16,0 0 0 15,0 1-1-15,-1-2 1 16,-1-2-3-16,2-1 1 16,0-1-2-16,0 2 1 15,0-2 3-15,0-1-4 16,0-4 2-16,0-4-3 16,0-2 1-16,0-8 1 15,0-1 0-15,0-5 0 0,0-2-2 16,0-5 1-1,0-2 0-15,0-2 1 0,0 0 0 16,0 0 4-16,0 0 2 16,0 0 1-16,0 0-3 15,0 0 0-15,0 0 4 16,0 1 3-16,-6-1-9 16,-3 2-4-16,0-2 0 15,-2 0 0-15,-1 0 0 16,-5 3-3-16,1-3 1 15,-1 0 1-15,0 2 1 16,-4 0 0-16,-5-1-3 0,-4 1-5 16,-5 3-1-1,-2 0 5-15,-3-3 4 0,0 0 0 16,1-2 0-16,4 0 1 16,-5 0-1-16,-4 0-3 15,-3 0 0-15,-3 0-4 16,-3 0 2-16,-3 0-11 15,-4 1-4-15,-6 3 7 16,-3 0 2-16,3-1 0 16,7-1 6-16,7-2 5 15,8 0 0-15,5 0 0 16,2 0-2-16,-1 0 2 16,0 0 0-16,2 1 7 15,-4 1-6-15,1 1-1 16,0 0 1-16,-2-1 1 0,-1 1-2 15,2-1 1 1,1-1 0-16,2-1-1 0,3 0 0 16,1 1 3-16,0-1-3 15,4 4 0-15,-1-2-1 16,3 1 1-16,1-1 0 16,1-1 1-16,2-1 0 15,0 0 1-15,1 0 2 16,-1 0-3-16,-1 0 2 15,4 0 0-15,-3 1 1 16,3 2-3-16,1 0-2 16,-1 0 1-16,3-2 0 15,-2-1 1-15,-2 0 1 16,1 0 0-16,-5 0 0 0,1 0 2 16,-6 0-2-16,-1 0-2 15,2 0-3-15,6 0 1 16,4 0 1-16,1 0 1 15,4 0 0-15,-2 0 1 16,0 0 0-16,-2 0 0 16,4 0-1-16,-4 0 0 15,-2 0 0-15,-2 0 2 16,0 0 0-16,0-1-3 16,1 1 2-16,2-1 2 15,4 1-2-15,0 0-1 16,0-2 0-16,3 1 2 15,-1-1 4-15,-1-1-5 0,1 2 1 16,1-2 2-16,-1 0 1 16,1 1-1-16,0 2-3 15,1 0 1-15,0-2-1 16,1 2 0-16,1-2-1 16,2 1 3-16,0 0-3 15,0 1 4-15,0 0 5 16,-1-2-3-16,0 1-1 15,-1-1-3-15,1 1 3 16,3 0 3-16,-2 1-7 0,0 0 2 16,0 0-1-16,0 0-3 15,-1 0 2-15,4 0 0 16,-1 0 1-16,1 0 2 16,-1 0 1-16,1 0-2 15,0 0 1-15,-3 0-4 16,0 0 1-16,1 0 0 15,0 0 0-15,1 0 0 16,-1 0 0-16,1 0 0 16,-2 0 0-16,-1 0-2 15,-1 0 2-15,1 0-2 16,0 0 2-16,2 0 0 16,-3 0-1-16,5 0 3 15,-1 0-2-15,0 0 0 16,-3 0 0-16,4 0 0 0,-2 0-1 15,1 0 1-15,2 0-1 16,-1 0 0-16,3 0 0 16,-1 0 2-16,2 0-2 15,0 0 1-15,-2 0 1 16,2 0-1-16,0 0 0 16,0 0 1-16,0 0-1 15,0 0 1-15,0 0-2 16,0 0 0-16,0 0-3 15,0 0-20-15,0 0-57 16,0 0-86-16,17 8-107 16,-8-3-11-16,5-1-356 0</inkml:trace>
  <inkml:trace contextRef="#ctx0" brushRef="#br0" timeOffset="28855.95">5810 4163 189 0,'0'0'133'0,"0"0"-81"15,0 0-29-15,0 0 6 16,0 0 20-16,0 0 5 16,0 0-13-16,0 0-5 15,0 0-4-15,0 0 8 16,0 0 1-16,0 0-1 15,0 0-8-15,0 0 1 0,0 0-2 16,0 0-2-16,0 0 9 16,0 0-8-16,0 0-5 15,0 0-1-15,0 0 3 16,0 0-12-16,0 0-6 16,0 0-1-16,0 0 9 15,0 0 1-15,0 0 3 16,0 0-3-16,0 0-4 15,0 0 0-15,-3 0-3 16,3 0-4-16,0 0 1 16,0 0 5-16,0 0 8 15,0 0 1-15,0 0 3 16,0 0-6-16,0 0-5 16,0 0 0-16,0 0-1 0,0 0-4 15,0 0 0-15,0 0-5 16,0 0 0-16,0 0 0 15,0 0 1-15,0 0 1 16,0 0-2-16,0 0 3 16,0 0-2-16,0 0 0 15,0 0 0-15,0 0 2 16,0 0-2-16,0 0-2 16,0 0 1-16,0 0 0 15,0 0 2-15,0 0-2 16,0 0 4-16,0 0-4 15,0 0-1-15,0 0-1 0,0 0 0 16,0 0-2-16,0 0 2 16,0 0-2-16,0 0 0 15,0 0 3-15,0 0-2 16,0 0 0-16,0 0 0 16,0 0 2-16,0 0-2 15,0 0 2-15,0 0-3 16,0 0 0-16,0 0 0 15,0 0-1-15,0 0 1 16,0 0 0-16,0 0 0 16,10 0 1-16,10-5-1 15,10-7 1-15,2-1-1 16,-2 3 3-16,-5 5-3 16,-11 1-2-16,-6 4 1 15,-1 0 1-15,-4-2 0 0,-2 2-2 16,0 0 0-16,-1 0 0 15,2 0 2-15,-2 0-1 16,0 0 1-16,0 0-3 16,2 0 0-16,1 0 3 15,3 0 0-15,-1 0 0 16,2 0 0-16,-3 0 0 16,-1 0 1-16,0 0-2 15,1 0 2-15,-3 0-2 16,-1 0 2-16,2 0-1 15,-2 0 0-15,0 0 0 16,0 0 1-16,0 0 0 0,0 0 4 16,0 0-3-16,0 0 1 15,0 0 4-15,0 0 0 16,0 0-4-16,0 0-3 16,0 0-1-16,0 0 0 15,0 2-5-15,0 7 6 16,0 1 0-16,0 11 1 15,0 4 5-15,0 6-3 16,0 7-2-16,0 3-1 16,0 3 3-16,0 1-2 0,0-1-1 15,0-5 1 1,0-5 0-16,0-5 4 16,0-6-2-16,0-5-2 0,0-4 2 15,0 1 1-15,0-5 0 16,0-1-1-16,0 1 1 15,0-1-3-15,0-2 1 16,0-1 1-16,0-2-1 16,0 0 1-16,0-2 0 15,0 0-3-15,0-2 4 16,0 0-2-16,0 0 0 16,0 0-1-16,0 0 3 15,0 0-4-15,0 0-2 16,0 0-34-16,0 0-20 15,0 0-45-15,0 0-43 0,0 0-75 16,0 0-239-16</inkml:trace>
  <inkml:trace contextRef="#ctx0" brushRef="#br0" timeOffset="29249.91">5917 4627 599 0,'0'0'174'15,"0"0"-169"-15,0 0-4 16,0 0 64-16,32 75 29 15,-19-46-20-15,-1-5-29 16,4-2 2-16,-3-7-17 16,-2-5 0-16,-2-4 15 15,-2-5-7-15,-2 1-9 16,-2-2-6-16,-2 0-3 16,0 0-6-16,3 0 7 15,2 0-1-15,5-16-3 16,4-9 8-16,2-9-14 0,-1-6-11 15,2 1-16 1,1-5-92-16,-13 30-161 0,-1 4-184 16</inkml:trace>
  <inkml:trace contextRef="#ctx0" brushRef="#br0" timeOffset="32066.87">6517 4680 531 0,'0'0'106'0,"0"0"-38"0,0 0 17 15,0 0 17 1,0 0-9-16,0 0-26 0,0 0-19 16,3-10-15-16,-3 10-18 15,0 0-12-15,0 0-2 16,0 0-1-16,2 0 0 15,-2 0 1-15,0 0-1 16,0 0 0-16,0-1 0 16,0 1 0-16,2-1 0 15,0-4-1-15,6-1-2 16,1-3 3-16,0 2 1 16,-3 2-1-16,-1 2-5 15,-3 3 0-15,-1 0-5 16,-1 0 0-16,0 0 3 15,0 0 7-15,0 0 0 0,0 0 2 16,0 0-1-16,0 0 4 16,0 0 10-16,0 0-5 15,0 6-4-15,-3 12 3 16,-10 9 9-16,-1 9 9 16,-2 6-2-16,2 2-4 15,3 1-13-15,5-4 4 16,4-7-7-16,2-8 1 15,0-9-6-15,9-8 0 16,12-7-6-16,9-2 5 16,9-10 1-16,3-19 8 15,2-11-8-15,3-10-5 16,-3-6-6-16,1-7-13 16,-4-4-11-16,-6 1-8 0,-8 1 2 15,-8 2 33-15,-10 5 8 16,-7 1 4-16,-2 7-3 15,0 12 17-15,-2 11 29 16,-7 11 7-16,-1 8 7 16,3 8 18-16,-3 0-49 15,2 4-25-15,-2 23-5 16,-1 17-1-16,2 20 1 16,-3 15 2-16,0 12 5 15,1 6-4-15,-2 0 0 16,4-6-1-16,1-13 0 15,3-19 1-15,4-18-1 16,1-13-2-16,0-15 0 0,0-8-1 16,0-3 1-1,0-2-1-15,0 0 1 0,0 0 6 16,0 0-6-16,1-14-2 16,7-4 0-16,3-4 1 15,1-1 1-15,-2 10 0 16,-2 4-1-16,-1 4-4 15,-3 5-3-15,0 0-7 16,3 0-8-16,1 0 10 16,2 12 5-16,1-1-17 0,5-2-5 15,3-6-1 1,6-3-43-16,5 0-10 0,2-10-6 16,0-5-15-16,-5 1 26 15,-5 6 60-15,-8 3 15 16,-5 1 4-16,-3 4 1 15,-3 0 6-15,-2 6 39 16,-1 17 63-16,0 9-3 16,0 6-30-16,0 3-9 15,0 4-15-15,0-1-4 16,5 2 0-16,0-1-2 16,0-5-20-16,0-8-3 15,-4-11-2-15,3-11-13 16,-3-8-4-16,0-2 0 15,-1 0 9-15,0-2 36 0,0-26-8 16,0-13-5-16,0-19-36 16,0-10-7-16,0-6-5 15,2-1-31-15,5 6 16 16,2 12 19-16,2 14 1 16,0 14-7-16,-1 14 9 15,0 8-1-15,-3 8-4 16,1 1-6-16,3 0-8 15,0 1 10-15,1 13 4 16,-7 4 3-16,-1 5 2 16,-4 2 5-16,0 0 3 15,-9 5 2-15,-16 0 6 0,1-3-8 16,-4-1-3 0,5-4-16-16,4-7-76 0,13-15-106 15,5 0-283-15</inkml:trace>
  <inkml:trace contextRef="#ctx0" brushRef="#br0" timeOffset="32616.6">7817 4642 807 0,'0'0'179'0,"0"0"-113"16,0 0-39-16,0 0 0 16,0 0 2-16,0 0 24 0,-41 100-12 15,27-69-3 1,0 0-13-16,4-8-3 0,3-8 2 16,6-6-13-16,1-7-6 15,0-2-5-15,0 0 0 16,0 0-6-16,4-14 6 15,15-10 4-15,4-8 2 16,-1 0-4-16,-3 5-2 16,-7 6 0-16,-5 11 0 15,-2 6 0-15,-5 4 1 16,0 0-1-16,0 0-5 16,0 4-2-16,0 18 7 15,1 7 8-15,1 4-2 16,-2 2-6-16,0 2-5 15,0-2-26-15,0-1-58 0,0-24-95 16,0-5-164-16</inkml:trace>
  <inkml:trace contextRef="#ctx0" brushRef="#br0" timeOffset="32774.28">7719 5042 653 0,'0'0'179'16,"0"0"-168"-16,0 0-9 16,104-40 20-16,-49 21-11 15,-3-4-11-15,-35 15-3 16,-5 3-115-16</inkml:trace>
  <inkml:trace contextRef="#ctx0" brushRef="#br0" timeOffset="33616.58">6437 4343 190 0,'0'0'152'0,"0"0"-70"16,0 0 17-16,0 0-7 15,0 0-17-15,0 0-22 16,0 0-12-16,-13 23-6 16,7 9 25-16,3 15 24 15,0 15 2-15,2 15-6 0,1 11-20 16,0 7-11 0,0 4-17-16,-2-4-16 0,0-9-10 15,2-16 2-15,0-23-6 16,0-20-2-16,0-13-2 15,0-10-24-15,0-4-61 16,0 0-93-16,0-17-85 16</inkml:trace>
  <inkml:trace contextRef="#ctx0" brushRef="#br0" timeOffset="36183.92">6414 4221 557 0,'0'0'144'15,"0"0"-111"-15,0 0-9 16,0 0 16-16,0 0 2 15,0 0-8-15,-5-12-4 16,5 10-5-16,12 0 9 16,6-1 41-16,10-2 9 15,4-2-21-15,8-1-7 16,7-2-17-16,5 0-13 16,3 0-5-16,3 1-12 15,0 2-1-15,-2 3 0 16,-3 1-2-16,-1 3 4 15,-2 0 2-15,-2 0 3 0,-2 0 3 16,-2 0 5-16,1 0-7 16,-2 0-8-16,1 0-2 15,2 0-2-15,-1 0 1 16,-4 0 2-16,0 0-2 16,-6 0 4-16,0 0 2 15,-3 3-2-15,-2-2 2 16,5 1 1-16,0-1-1 15,3-1-1-15,0 0-1 16,0 2-5-16,2-1 2 16,1-1-3-16,1 1 0 15,0 1 1-15,1-2-1 0,2 1 1 16,-1-1-3 0,-1 0 4-16,3 0-2 0,-2 0-1 15,3 0 2-15,0 0 0 16,-5 0 3-16,3 0-2 15,-3 0 1-15,-2 0 0 16,-1 0 0-16,1-3 1 16,-1-1 7-16,-4 1-7 15,-3 0-1-15,-7 2 0 16,0 1-5-16,-5 0 1 16,-3 0-2-16,0 0 3 15,0 0 0-15,-1-1 0 16,-1 1-1-16,-1 0 0 0,3 0-1 15,-2 0-1-15,4 0 0 16,2 0 1-16,3-4-1 16,2 4 1-16,-3-1 3 15,1-2-1-15,-4 2 1 16,-7 1-1-16,-3-1-2 16,-6 1 1-16,0 0 0 15,-4 0 3-15,1 0 3 16,-1 0 10-16,2 0 10 15,-1-1 0-15,-1 1-15 16,0 0-5-16,0 0-1 16,0 0-1-16,0 0 4 0,0 0 3 15,0 0 5 1,0 0-3-16,0 0 0 0,0 0-2 16,0 0-4-16,0 0-3 15,0 0-4-15,0 0-2 16,0 0-3-16,0 13 0 15,-5 7 0-15,-3 9 2 16,1 7 0-16,1 6 0 16,1 9 1-16,1 6-2 15,-4 1 1-15,2 8 1 16,-1 3 1-16,0 2 0 16,3 2 0-16,0 0-1 15,3-4 0-15,1 0 0 16,0 1 0-16,0-3 0 15,0-3 0-15,0-9 0 0,2-6 2 16,1-11-2-16,-2-4 0 16,-1-1 0-16,1-3 2 15,1 1 0-15,-1-7-2 16,1-6 3-16,-2-8-2 16,0-5-1-16,0-4 1 15,0-1-1-15,0 0 1 16,0 0 1-16,0 0 0 15,0 0 1-15,0 0-2 16,0 0 1-16,0 0 1 16,0 0-1-16,0 0 1 15,0 0 1-15,0 0-3 0,0 0 3 16,0 0-1-16,0 0 0 16,0 0-1-16,0 0 0 15,0 0 0-15,0 0-1 16,0 0 0-16,0 0 0 15,0 0 2-15,0 0 0 16,0 0 3-16,-2 0 1 16,-8-4-6-16,-6-5-1 15,-2 1 0-15,1-2 1 16,-5 0-1-16,-2 1 1 16,-3 4 0-16,-2-1-2 15,-4 2 1-15,0 2 0 0,-4 1-1 16,-1 1 1-16,-2 0-1 15,-1 0 0 1,1 0-1-16,-1 0-1 0,-2 0 1 16,-1 0 0-16,-4 0 2 15,-3 0-2-15,-3 0 2 16,-1 3-5-16,-2-1 5 16,1 2-1-16,0-4-3 15,1 2 4-15,-1 0-2 16,3-1 2-16,2 1 1 15,3 0 0-15,0-1 0 16,5 1 0-16,1 0 0 16,2 0-1-16,1 3 0 15,4-1 2-15,-1-3-2 16,2 1 1-16,0-1 1 0,1-1-2 16,-2 0 0-16,1 0 0 15,3 0 0-15,4 0-2 16,0 0 3-16,1 0-2 15,-1 0-1-15,1 0-1 16,-1 0 2-16,-1 0 1 16,2 0-2-16,-3 0 2 15,2 0 1-15,-2 0 0 16,2 0 0-16,-1 0-1 16,1 2 0-16,0-1-1 15,1-1 1-15,3 0 1 16,2 0-1-16,0 0 2 0,2 0-1 15,-2 0-1-15,1 0 1 16,-2 0-2-16,2 0 1 16,2 0-1-16,1 0 2 15,3 0-1-15,2 0 2 16,1-1-2-16,1 1 0 16,3-2-1-16,-2 2 2 15,3 0-1-15,-2 0 0 16,-1 0-1-16,-1 0 1 15,-3 0-5-15,2 0 2 16,0 0-1-16,1 0 2 16,1 0 2-16,1 0-2 15,3 0 2-15,0 0 0 0,2 0 0 16,1 0 1 0,1 0-1-16,1 0 0 0,0 0 0 15,0 0 0-15,0 0 0 16,0 0 1-16,0 0-1 15,0 0 1-15,-2 0-1 16,0 0 2-16,-2 0-2 16,-2 0-1-16,-1 0 0 15,2 0 1-15,-2 0-1 16,1 0 2-16,2 0-2 16,1 0 1-16,-2 0 0 15,-1 0 0-15,-2 0 0 0,0 0 0 16,0 0-1-16,3 0 1 15,0 0 0-15,4 0-1 16,1 0 2-16,0 0-2 16,0 0 1-16,0 0-1 15,0-1-5-15,0-2-4 16,0 1 2-16,0 1 0 16,0-5 2-16,0-5 0 15,0-8 3-15,0-5-26 16,3-4 3-16,5-3 20 15,2-1-12-15,-3 1-2 16,2 0 8-16,-6 8-2 16,-2 6 9-16,1 9 4 15,-2 5 2-15,0 3-2 0,0 0-3 16,0 0-61-16,6 8-73 16,-2 0-79-16,2 4-281 15</inkml:trace>
  <inkml:trace contextRef="#ctx0" brushRef="#br0" timeOffset="197222.03">9057 5435 52 0,'0'11'59'0,"0"-11"-9"0,0 0-23 15,0 0-15 1,0 0-11-16,0 0 0 0,0 9-1 16,0-9 0-16,0 0 0 15,0 0 0-15,0 0 1 16,0 0 3-16,0 0 5 15,0 0 27-15,0 0 24 16,0 0-9-16,0 0-10 16,0 0-3-16,0 0 10 15,0 0 13-15,0 0 1 16,0 0-9-16,0 0-6 16,-1 0-10-16,-1 0-6 15,0 0-3-15,-1 0 9 16,1 0-1-16,2 0-12 0,-1 0 7 15,1 1 4-15,0-1 2 16,0 0 0-16,0 0-5 16,0 0-7-16,0 0-12 15,0 0-8-15,0 0-2 16,0 0-1-16,0 0 1 16,0 0 2-16,0 0 1 15,0 0 3-15,0 0-2 16,0 0 2-16,0 0-5 15,0 0-1-15,0 0-3 16,0 0 0-16,0 0-3 16,0 0 1-16,0 0 2 15,0 0 5-15,0 0-3 16,0 0-2-16,1 0 2 16,3 0-2-16,-1 0 0 0,0 0 3 15,2 0-1-15,-3 0-1 16,-2 0 0-16,0 0 1 15,0 0 1-15,0 3 4 16,0-3 1-16,0 0 1 16,0 0-3-16,0 0 1 15,0 0-1-15,0 0-2 16,0 0-1-16,0 0-3 16,0 0 0-16,0 0-8 15,0 0-24-15,0 0-20 0,0 0-4 16,0 0-30-16,0 0-66 15,0 0-42-15,0 0-232 16</inkml:trace>
  <inkml:trace contextRef="#ctx0" brushRef="#br0" timeOffset="197828.86">8981 5459 591 0,'0'0'115'0,"0"0"-70"16,0 0-15-16,0 0 15 15,0 0 1-15,0 0-5 16,0 0-7-16,-4 0-19 16,24 0-1-16,8-7 17 0,6-1-3 15,-1-1-16 1,1 0-9-16,-4 2-3 0,-1-4 1 15,-1 4 0-15,-3-1 6 16,-4 4-6-16,-7 4 3 16,-5 0-4-16,-2 0 0 15,-4 0 3-15,1 0 6 16,0 6 8-16,-2 13 8 16,0 5 18-16,1 9-7 15,-3-1-6-15,0 4-15 16,0 0 1-16,0-1-3 15,0-3-5-15,0 1 4 16,0-2-8-16,0-2 0 16,0-3-2-16,0-2-2 15,0-4 1-15,0-1 0 0,0-2 0 16,0-3-1 0,0-2-3-16,0-2-19 0,0-3-45 15,0-4-37-15,0-1-85 16,0-2-14-16,0 0-115 15</inkml:trace>
  <inkml:trace contextRef="#ctx0" brushRef="#br0" timeOffset="198318.77">9185 5841 574 0,'0'0'159'0,"0"0"-122"16,0 0-32-16,0 0 3 15,0 0 7-15,0 0 51 16,7 57 2-16,6-26-41 0,1 2-11 16,0-1-6-16,-1-4 6 15,0-5 11-15,-2-6-1 16,0-6 4-16,-3-4 1 15,-1-4-2-15,-3-3-19 16,0 0 3-16,4 0 12 16,2-10 19-16,7-17 15 15,-2-10-13-15,2-7-21 16,1-2-21-16,-4-1-2 16,1 1-2-16,-2 8-66 15,-1 8-37-15,-10 27-86 16,-2 3-173-16</inkml:trace>
  <inkml:trace contextRef="#ctx0" brushRef="#br0" timeOffset="199834.05">9984 5757 587 0,'0'0'156'15,"0"0"-123"-15,0 0-29 16,0 0 25-16,0 0 31 16,0 0 4-16,0 0 1 15,0 87 18-15,0-36-53 16,-3 2 0-16,-2-3-7 16,2-7 1-16,0-6 33 15,-1-9-23-15,3-7-1 0,1-8-7 16,0-9-16-1,0-4-8-15,0 0 5 0,0-4 8 16,0-31 12-16,0-19-6 16,11-19-19-16,10-10-4 15,-3-2-6-15,2-1 8 16,-2 6 1-16,-1 4-1 16,2 9-3-16,2 11-5 15,-4 19 5-15,-2 17 3 16,-6 13-9-16,-3 7-2 15,1 0-11-15,-2 21 0 16,0 18 21-16,-5 11 1 16,0 7 15-16,-14 2-15 0,-9-2 1 15,-2-4-1 1,-2-5 4-16,-1-3-4 0,1-4 0 16,3-7 0-16,4-8 2 15,5-9-2-15,6-8 0 16,4-7 0-16,5 0 0 15,0-2-3-15,0 4-3 16,0 2-4-16,5 2 10 16,8 4 1-16,1-2-1 15,5 3 0-15,0-1 1 16,0 2 0-16,-1 2-1 16,-3 6 0-16,0 3 0 0,-2 5 0 15,-3 1-70 1,-8-23-124-16,-2-4-165 0</inkml:trace>
  <inkml:trace contextRef="#ctx0" brushRef="#br0" timeOffset="200417.87">10205 6113 481 0,'0'0'145'0,"0"0"-90"16,0 0-19-16,81-89 8 15,-67 63-14-15,-4-1 17 16,-4 1-25-16,-3 0 10 16,-3 5-14-16,0 5-7 15,0 5-8-15,-9 5 3 0,-3 6 24 16,2 0 22 0,0 0-36-16,-1 16-8 0,2 8-4 15,3 6-3-15,3 2 3 16,3 0-4-16,0-2-1 15,0-3 1-15,12-8-1 16,5-5-18-16,5-8-53 16,6-6-4-16,1-2 3 15,3-19-8-15,0-8 20 16,-5 0-15-16,-5-3-24 16,-4 3 67-16,-6 0 33 15,-7 8 4-15,-4 5 95 0,-1 6 27 16,0 8-31-16,0 2 12 15,0 0 18-15,0 0-31 16,0 0-55-16,0 0-10 16,0 16-20-16,0 8 1 15,0 6 2-15,0 1-4 16,4 1-3-16,2-4-2 16,2-1-1-16,-1-2 3 15,-6-5 0-15,-1-4 13 16,0-5 2-16,0-2-7 15,0-3-1-15,-10-2-5 16,-3-2 3-16,-5-2-10 16,0 0-8-16,3 0-12 15,0-9-49-15,5-3-13 0,6 0-79 16,4 4 17-16,0 4-89 16</inkml:trace>
  <inkml:trace contextRef="#ctx0" brushRef="#br0" timeOffset="201434.07">10634 6089 544 0,'0'0'128'16,"0"0"-65"-16,0 0-27 0,0 0 31 16,63-74 10-16,-53 48-24 15,0-1-1-15,-1 0-24 16,-6 2-6-16,-2 2-11 15,-1 7 1-15,0 0-5 16,0 5 8-16,-6 3 7 16,-4 4 11-16,1 4 7 15,-2 0 4-15,0 0-40 16,-2 10-4-16,3 6-7 16,2 1 7-16,5 8 7 15,0-1-5-15,3 3-3 0,0-2 4 16,0-5-6-16,5-2 3 15,11-7-5-15,4-4-3 16,4-6-2-16,0-1-17 16,0 0-35-16,-2-4-7 15,-3-8 51-15,-1-3-18 16,-5-1-8-16,-3-1 3 16,-3 2 4-16,-4 3 33 15,-3 5 8-15,0 4 9 16,0 3 30-16,0 0 28 15,-2 0-8-15,-6 0-32 16,3 10-9-16,-3 12-14 0,4 3 8 16,2 1-1-16,2-2-6 15,0-5-9 1,6-5 0-16,12-6-1 0,-2-5 1 16,2-3-1-16,1 0-7 15,-4-3-32-15,1-14 36 16,-1 0-17-16,-6 1-6 15,-3 6-3-15,-2 1 8 16,-4 4 11-16,0 4 11 16,0 1 1-16,0 0 4 15,0 0-2-15,0 0 9 16,0 0-1-16,0 0-8 16,0 0-1-16,0 0-2 15,1 0 3-15,1 0 2 0,-2 0 12 16,2 0 34-16,-2 0 18 15,0-3-22-15,0-3 2 16,0-1-24-16,0 2-9 16,0-3-12-16,0 1-4 15,7-2-18-15,8 0-31 16,6-1-69-16,2 1-64 16,-11 6-34-16,2-2-185 15</inkml:trace>
  <inkml:trace contextRef="#ctx0" brushRef="#br0" timeOffset="202168.12">11255 5867 463 0,'0'0'113'16,"0"0"-70"-16,0 0 11 15,0 0 15-15,0 0-22 16,0 0-17-16,-61 92-4 16,60-70 25-16,1 1-27 15,0-3-9-15,0-5 6 16,9-1 36-16,5-9-37 16,2-5-2-16,5 0-18 15,4-10 10-15,2-18 3 0,2-10-9 16,-2-6 5-16,-2-5-6 15,-4 1-3-15,-6-5 0 16,-2-8 0-16,-1-4 21 16,-5-5-2-16,-1-3 18 15,-4 14 31-15,-2 15-50 16,0 17 1-16,0 16 31 16,0 10 17-16,0 1-39 15,0 0-14-15,0 12-9 16,-4 27-4-16,-1 15 6 15,-1 17-5-15,-1 4-1 16,0 5 1-16,3-3 1 0,-1-4 4 16,2-12 10-16,3-11 5 15,0-13-2-15,0-10-10 16,0-9-8-16,0-8 1 16,0-8-3-16,0-2-1 15,0 0-2-15,0 0-5 16,0 0 4-16,0 0-3 15,0 0 1-15,0-2 6 16,0-1 7-16,0 2 0 16,0 0 0-16,0-2-1 15,0 3-6-15,0 0 6 16,0 0-4-16,0 0 2 16,0 0 2-16,0 0 1 15,0 0-2-15,0 0-1 16,0 0 1-16,0 0-3 0,0 0-2 15,0 0-2-15,0 0-2 16,0 0-2-16,10 0 5 16,2 0 1-16,4 0-1 15,2 0 0-15,2 0-3 16,5 0-31-16,-15 0-117 16,1-5-255-16</inkml:trace>
  <inkml:trace contextRef="#ctx0" brushRef="#br0" timeOffset="204818.74">11958 5844 514 0,'0'0'134'0,"0"0"-81"16,0 0-1-16,0 0 20 16,0 0-3-16,0 0-3 15,0 0-4-15,0-13-17 16,0 13-17-16,0-2-5 15,0 2-1-15,0 0 3 0,0 0 1 16,0 0-1 0,0 0-5-16,0 0-2 0,0 0-6 15,0 0-6-15,0 0 3 16,0 0-1-16,0 0 2 16,0 0-5-16,-2 19-1 15,-10 17 9-15,-3 12 5 16,-3 9 20-16,3-5-23 15,0-5-10-15,7-11 8 16,5-8-4-16,3-10 1 16,0-6-5-16,0-9-5 15,8-3-3-15,14 0 3 16,6-10 0-16,0-3 7 16,0 2 5-16,-5 7-12 0,-6 4-2 15,-2 0-2-15,-8 13 2 16,0 5 1-1,-6-1 1-15,-1-5 0 0,0-7 2 16,0-2 5-16,0-3 1 16,0 0-2-16,0 0 7 15,-3-6 0-15,-12-11-4 16,2-1-1-16,-2 2-3 16,1 3-5-16,4 5 0 15,3 2-37-15,5 6-132 16,0 0-568-16</inkml:trace>
  <inkml:trace contextRef="#ctx0" brushRef="#br0" timeOffset="205718.11">10432 6462 378 0,'0'0'130'0,"0"0"-48"16,0 0-41-16,0 0 29 15,0 0 16-15,0 0 33 16,-5-32 3-16,5 32-33 15,-2 0-29-15,2 1-31 16,0 23 4-16,0 18 29 16,0 17 11-16,-3 3-34 15,0 2-18-15,-2-6-9 16,1-9 7-16,-1-6-9 16,0-9-4-16,0-8-4 0,0-8 1 15,2-8-2-15,2-6-1 16,1-2 0-16,0-2-12 15,0 0-16-15,0-2 4 16,0-11-2-16,0 0 7 16,0 5 8-16,0 4 7 15,0-1-8-15,0 2 0 16,9-1 11-16,7 1 1 16,3 1 0-16,3-1-1 15,-1 1 1-15,2-3-32 16,0-1-112-16,-1-1-130 15,-17 5 28-15,-1 0-172 0</inkml:trace>
  <inkml:trace contextRef="#ctx0" brushRef="#br0" timeOffset="205874.3">10664 6793 642 0,'0'0'88'15,"0"0"-69"-15,0 0-9 16,0 76 11-16,0-61 38 15,-2-7 16-15,2 0-57 16,0-7-18-16,0-1-95 16,0 0-114-16,0-7-338 15</inkml:trace>
  <inkml:trace contextRef="#ctx0" brushRef="#br0" timeOffset="206188.37">10645 6631 755 0,'0'0'48'0,"0"0"-48"16,0 0 0-16,64-97 7 15,-26 53-7-15,-3 1-1 16,-1 1-10-16,-7 3 11 16,-8 10 0-16,-6 7 18 15,-8 11-1-15,-5 8 47 16,0 3 67-16,0 0-35 15,0 5-41-15,0 20-24 16,-9 15-7-16,-1 14-1 0,0 9 1 16,4 6 3-16,1 4-8 15,2-3-7-15,-1-8-6 16,3-12-1-16,1-12-5 16,0-14-13-16,0-12-70 15,0-12-75-15,0-5-182 16</inkml:trace>
  <inkml:trace contextRef="#ctx0" brushRef="#br0" timeOffset="206360.72">10747 6694 125 0,'0'0'582'0,"0"0"-539"0,0 0 2 16,47-73-7-16,-26 53-27 15,0 6-11-15,-6 6-29 16,-12 8-70-16,-1 0-135 16</inkml:trace>
  <inkml:trace contextRef="#ctx0" brushRef="#br0" timeOffset="206817.99">10952 6785 535 0,'0'0'89'0,"0"0"-11"16,0 0-22-16,0 0-11 0,0 0-12 15,0 0-17-15,62-75 15 16,-62 59-14-16,0 4 1 16,-12 6 3-16,-4 6 26 15,0 0-11-15,1 0 14 16,3 8-37-16,2 3 2 15,4 2 5-15,3 0-15 16,3 0-3-16,0 3-1 16,0-4 2-16,11 3 0 15,6-1-3-15,1 0 1 16,0 0-1-16,1-4 2 16,-4 0-2-16,0-3-3 0,-6 0-3 15,-2-5 1-15,-6-1 2 16,1-1 3-16,-2 0 3 15,0 0 3-15,0-5 61 16,1-8-40-16,1-2-18 16,3-3 2-16,0 2 17 15,1-2-15-15,3 0-13 16,4 2-3-16,3 0-26 16,2 3-48-16,2 2-73 15,-13 8-85-15,-1 2-78 16</inkml:trace>
  <inkml:trace contextRef="#ctx0" brushRef="#br0" timeOffset="207368.11">11215 6688 380 0,'0'0'246'0,"0"0"-123"15,0 0-59-15,0 0 4 16,-47 73 36-16,37-62-28 16,5 1-3-16,1-3-11 15,4-1-17-15,0-1-20 16,0-4-24-16,12-2 11 15,3-1-8-15,3 0-4 16,3-13-1-16,-4-2-4 16,-1-2 3-16,-5 0-5 15,-3 4-3-15,-3 2 4 16,-2 6-6-16,-3 4-3 0,0 1-3 16,0 0-10-16,0 0-7 15,0 0 3-15,0 2 0 16,3 11 22-16,2 5 10 15,-1 3 0-15,6-3-4 16,1-3 3-16,5-8 1 16,1-7-1-16,1 0-4 15,1-5 5-15,-1-17 8 16,-1-8 34-16,-2-5-30 16,-2-9-9-16,-1-3 17 15,-3-5-10-15,-1 1 8 16,-1 0 5-16,-4-1-10 0,-2 0 18 15,-1 2-8-15,0 2 8 16,0 10-6 0,0 13 18-16,0 13-19 0,0 9 27 15,0 3-25 1,0 0-16-16,0 11-10 0,0 25 0 16,-1 16 1-16,-1 15 11 15,-1 7-12-15,1 1 4 16,1 1-4-16,-1-5-7 15,-3-9-28-15,2-15-92 16,-1-16-116-16,2-31-68 16,0 0-260-16</inkml:trace>
  <inkml:trace contextRef="#ctx0" brushRef="#br0" timeOffset="207855.18">11391 6717 646 0,'0'0'111'15,"0"0"-103"-15,0 0-7 16,0 0 14-16,0 0 43 16,0 0 10-16,97-44 30 15,-75 44-3-15,-2 1-69 16,-2 15 30-16,-4 4-15 16,-3 0-14-16,-2-3-1 15,-2-3-10-15,-1-3-9 16,0-2-5-16,0-2 3 15,1 0 4-15,3-5-7 16,1-2-2-16,4 0-3 0,2-6-26 16,0-13 15-16,2-1-4 15,1 2 9-15,-6 5 2 16,-5 6-2-16,1 6 5 16,-3 1-6-16,-2 0 4 15,4 0 6-15,0 3 10 16,2 3-1-16,0 0-2 15,-3-2-5-15,-2-1 1 16,-2-1 0-16,-1-1 3 16,-3-1 2-16,0 0 6 15,0 0 17-15,0 0 17 16,0 0 7-16,0 0-1 16,0-6-3-16,0-9-40 0,1-4-8 15,6 0-6-15,3 0-7 16,-1 5-29-16,5-1-72 15,3 5-69-15,-13 8-164 16,1 2-101-16</inkml:trace>
  <inkml:trace contextRef="#ctx0" brushRef="#br0" timeOffset="208167.55">11977 6717 448 0,'0'0'234'0,"0"0"-142"16,0 0-55-16,0 0 35 15,0 0 0-15,0 0 18 16,69 13-2-16,-57-32-49 16,-1-4-37-16,-4-2-2 15,-3 0-4-15,-2 1-4 0,-2 2-10 16,0 8 4-16,0 8 10 16,-7 6 8-16,-7 0 2 15,-4 12 31-15,-4 16-21 16,0 6 17-16,4 4 32 15,7-2 2-15,8-6-18 16,3-6-8-16,0-6-19 16,21-5-22-16,11-7 0 15,6-6-16-15,3 0-15 16,-25-10-167-16,-5-2-292 16</inkml:trace>
  <inkml:trace contextRef="#ctx0" brushRef="#br0" timeOffset="209801.87">11929 6021 50 0,'0'0'550'0,"0"0"-474"0,0 0-65 16,0 0 22-16,0 0 40 15,0 0 12-15,0 87 38 16,0-70-51-16,0-5-17 16,0-2-11-16,0-6-2 15,0-1-19-15,7-3-11 16,0 0-6-16,3-12 9 16,0-10-4-16,2-5-11 15,-4-1 1-15,-2 4-1 16,-4 1 3-16,-2 3 1 15,0 6 13-15,0 1 0 0,-5 2 13 16,0 6 12-16,4 1-15 16,-1 1-17-16,2 0-10 15,0-1 0-15,5 0-1 16,11-1 1-16,3 4 1 16,-1 1-1-16,0 0-5 15,-2 16 3-15,-3 13 2 16,-5 12 0-16,-5 5 10 15,-3 9-6-15,0 5-4 16,0 3 8-16,-8 1-6 16,-2-8 2-16,4-9-1 15,5-10-1-15,1-14 2 16,0-6-2-16,3-14 0 16,10-3-1-16,6 0-1 0,3-23 0 15,4-8 16-15,-4-5-10 16,-5-2-5-16,-7 1 1 15,-10 4 1-15,0 8 12 16,-8 7 1-16,-13 6 31 16,-7 8-10-16,1 4-16 15,4 0-21-15,4 14-3 16,9 7-7-16,10-11-142 16,0 1-167-16</inkml:trace>
  <inkml:trace contextRef="#ctx0" brushRef="#br0" timeOffset="213834.84">9787 5466 578 0,'0'0'117'15,"0"0"-20"-15,0 0-47 16,0 0-7-16,0 0 6 16,0 0-17-16,0 0-15 15,-1 95 15-15,1-5 26 16,0 20-14-16,0 18 2 0,0 15-11 15,0 7 3 1,-3 3 0-16,-7-3-9 0,4-17 2 16,3-14-17-16,3-21-1 15,0-22-13-15,0-17 2 16,0-21 0-16,0-17-4 16,0-9-11-16,0-11-51 15,0-1-64-15,0-23 33 16,0-13-147-16</inkml:trace>
  <inkml:trace contextRef="#ctx0" brushRef="#br0" timeOffset="-213885.3">9770 5238 62 0,'0'0'666'16,"0"0"-556"-16,0 0-86 16,0 0-24-16,0 0 0 15,0 0 2-15,-2 0 25 16,26 0 59-16,13 0-9 16,15-3-29-16,11 0-16 15,10-2-9-15,8 1-9 16,4-1-8-16,7 2-6 15,5 2 10-15,5-2-3 16,4 0 3-16,-6-3-4 16,-4 2 1-16,-6-1 0 15,-6 4 3-15,0 0-3 16,1 1-1-16,4 0-4 0,-1 0-1 16,-6 0 0-16,-6 0-1 15,-6 0 0-15,-5 2-1 16,-4 3 1-16,-5-5 0 15,-3 0 0-15,-4 0 0 16,-3 0 3-16,-3 0-1 16,-3-2-1-16,-2 1 1 15,-3-2 3-15,-2 0 0 16,-1 1-1-16,-2-2 9 16,0 0-4-16,-1 1-7 15,0 2 0-15,-3 1-1 16,-2 0 2-16,-3 0-2 0,-2 0 0 15,-2 0-1-15,1 0 3 16,-2 0-2-16,0 0 2 16,-4 1-3-16,0-1 2 15,-1 2-1-15,-1-2 0 16,3 0-1-16,1 1 2 16,3-1 2-16,1 2-4 15,-6 0 1-15,2 2-1 16,-3-2 0-16,-4 1-1 15,1 0 1-15,-4 1 0 16,1 3 2-16,1 2 0 16,1-1 0-16,-3 2-1 0,1 3 2 15,0 1 6-15,-2 4 12 16,-3 2-3-16,0 7 2 16,0 9-9-16,0 9 3 15,-3 11 0-15,-9 5-2 16,2 2-7-16,-2 5 11 15,3-1-4-15,-1-3-2 16,4 0-1-16,-1-3-2 16,-1 0 9-16,4 3 1 15,-1-1-11-15,2-1-3 16,1-5 13-16,-1-9-11 16,3-7 4-16,0-4 3 15,0-1 0-15,0 3-3 16,-2 4-3-16,1 5 3 15,-3 5 1-15,-4 3-3 0,-2 4 3 16,0-1 2-16,-1 1 2 16,3-6-4-16,3-5-2 15,1-4-4-15,0-5-2 16,3-5-1-16,0-3-1 16,1-7 1-16,0-6 0 15,0 3 1-15,0-1-1 16,0-3 2-16,0 0-2 15,0 0-1-15,0 2 0 16,0-2 0-16,0-2 0 16,0-3 2-16,0-6-2 15,0-4 1-15,0-3 2 16,0 1 1-16,0-1 3 16,-3 0 2-16,-4 2 10 0,-4-2 15 15,-6 1-24-15,-5 0-5 16,-5 1-4-16,-5-1-1 15,-8 1 2-15,-9 1-3 16,-11-2 1-16,-4 2-2 16,-5-3-4-16,0 4 6 15,-3-4 0-15,-4 1 1 16,-7 2 1-16,-6-2-1 16,-4 1-1-16,-7 0 3 15,-3-2-1-15,-3 0 0 16,-1 0-1-16,1 0 1 0,3 0-1 15,0 7 8 1,5 1 11-16,9 0-1 0,8-1 9 16,9-5 12-16,6-2-15 15,6 0-8-15,1 0-12 16,6 0 11-16,1 0-12 16,2-1 4-16,2 0-3 15,-1 1-1-15,-2 0 0 16,0 0-4-16,3 7-1 15,3 1-7-15,8-4 8 16,7 1 1-16,6-5 1 16,1 0-1-16,4 0 0 0,-1 0 1 15,1 0-1 1,2 0-1-16,2 0 0 0,3 0 0 16,0 0 0-16,3 0 1 15,-1 0 0-15,2 0 1 16,-1 0-1-16,3 0 2 15,1 0-3-15,2 0 1 16,3 0 2-16,-2 0 0 16,2 0-3-16,0 0 0 15,0 0 0-15,0 0-4 16,0 0 2-16,0 0-4 16,0 0 1-16,0 0-2 15,0 0-6-15,0 0 4 16,0 0-13-16,0 0-21 15,0 0-37-15,0 0-42 0,0 0-82 16,0 0-92-16,0 0-242 16</inkml:trace>
  <inkml:trace contextRef="#ctx0" brushRef="#br0" timeOffset="-213145.13">9705 7134 60 0,'0'0'500'16,"0"0"-398"-16,0 0-60 16,0 0-25-16,0 0 12 15,0 0 11-15,0 0 1 16,-2-3 18-16,2 3 1 16,0 0-21-16,0 0-18 15,0 0-9-15,0 0-2 16,0 0-4-16,0 0 1 15,0 0-4-15,0 0 1 16,0 0-1-16,0-2-1 16,0-1 7-16,0-5-3 15,0-1-5-15,0 1 1 16,0 3-3-16,0 4 1 0,0 1 0 16,0 0 0-16,0 0 1 15,0 0 0-15,0 0 1 16,0 0 9-16,0 0 10 15,0 0 8-15,0 0-9 16,0 7-8-16,0 12-11 16,0 9 18-16,0 5-7 15,0 5 26-15,0-3-23 16,0-3 2-16,0-7 5 16,0-3-7-16,0-7-13 15,0-5-2-15,0-6-1 16,0-4-74-16,0 0-78 15,3-6-134-15,2-10-193 0</inkml:trace>
  <inkml:trace contextRef="#ctx0" brushRef="#br0" timeOffset="-211661.8">12396 7287 255 0,'0'0'469'0,"0"0"-362"16,0 0-63-16,0 0-5 0,0 0 44 16,0 0 0-16,-5 0-28 15,5 0-29-15,0 0-22 16,0 0-4-16,18-4-6 15,16-12 6-15,15-6 8 16,10-2-6-16,0 3-1 16,-2 5-2-16,-6 4 1 15,-10 8 0-15,-7 4 0 16,-11 0 1-16,-5 0-1 16,-9 1 0-16,-4 14 9 15,-5 7 33-15,0 5 44 16,0 4-21-16,-14 1-12 15,-1 3-10-15,3-4 6 0,2 1-10 16,2-4-22-16,4 2-11 16,0 1 0-16,2-5-5 15,2-1 0-15,0-6-1 16,0-7 0-16,0 1-25 16,0-4-46-16,0 2-32 15,0 1-85-15,0-11-111 16,0 2-133-16</inkml:trace>
  <inkml:trace contextRef="#ctx0" brushRef="#br0" timeOffset="-211095.56">12661 7595 550 0,'0'0'199'0,"0"0"-118"16,0 0-33-16,0 0 24 16,0 0-31-16,0 0 33 15,0 0-8-15,26 72-46 16,-9-43-5-16,-2 0 39 0,1-6-26 16,0-5-8-1,-1-8 2-15,-3-6-6 0,-2-3-7 16,-1-1 2-16,2 0 4 15,0-18 15-15,6-13 14 16,0-5-16-16,0-4-25 16,1 4 1-16,-4 6-4 15,2 3-23-15,-14 22-131 16,-1 2-265-16</inkml:trace>
  <inkml:trace contextRef="#ctx0" brushRef="#br0" timeOffset="-205272.87">13355 8100 696 0,'0'0'206'16,"0"0"-116"-16,0 0-68 15,0 0 25-15,0 0 16 16,0 0 1-16,0 0-10 16,-50 60-23-16,45-32-13 15,4 3-7-15,1-1-10 16,0-7-1-16,3-6-2 16,16-11 1-16,5-6 2 15,2 0-2-15,5-16-4 16,1-17-7-16,-2-9 0 15,2-7 8-15,-2-8-47 0,-3-1-13 16,-5-3-5-16,-6 7 31 16,-9 6 38-16,-7 5 6 15,0 8 5-15,-2 9 18 16,-11 8 32-16,2 11 0 16,3 3 1-16,2 4-5 15,2 0 7-15,-1 1-42 16,-1 21-17-16,2 14 0 15,-4 13-3-15,3 3 1 16,0 5 17-16,4-4-10 16,1-6-9-16,0-1 7 15,0-6-5-15,0-3 7 0,0-6 10 16,0-3-15-16,0-5 3 16,0-7-6-16,0-4 9 15,0-8-7-15,1-4-4 16,-1 0 1-16,1 0 1 15,-1 0 3-15,2 0 4 16,-2 0 0-16,2 0 0 16,-2-4-6-16,1-5-1 15,2-4-4-15,1-2 1 16,1 2-4-16,-1 4-2 16,0 5 1-16,-2 3-1 15,3 1-17-15,2 0-6 16,2 0 14-16,3 0-25 0,0 0 11 15,1 4 27-15,1 0-12 16,0-3-3-16,4-1-10 16,2 0 17-1,3 0-17-15,-1-2-28 0,2-9-38 16,-3 0 22-16,-2 4 20 16,-6 6 31-16,-4 1 0 15,-3 0 11-15,-1 2 10 16,-2 17 11-16,-3 6 26 15,0 3 17-15,0 10 0 16,0-1-6-16,0 2-4 16,0-3 6-16,0-7-19 0,0-5-10 15,0-7-10 1,0-5 0-16,0-5 9 0,0-5 0 16,0-2-15-16,0 0 2 15,0 0 2-15,2 0 2 16,-2 0 1-16,0 0-1 15,0 0-1-15,0 0 0 16,0-2 5-16,0-14-4 16,0-8-10-16,0-12-1 15,0-7 0-15,2-7-8 16,-1-8-19-16,2-7-27 16,1-1-4-16,1 7 5 15,2 8 39-15,0 9 1 16,1 11 13-16,2 11-33 0,0 9 28 15,0 7 4-15,-1 4-4 16,2 0-5-16,3 1 8 16,-1 15 1-16,-2 5 2 15,-3 5 7-15,-5 6 0 16,-3 4 12-16,0 2-10 16,-8 0 3-16,-9-2 3 15,0-6-15-15,2-7-1 16,4-5-62-16,5-8-24 15,6-5-58-15,0-5-78 16,0 0-344-16</inkml:trace>
  <inkml:trace contextRef="#ctx0" brushRef="#br0" timeOffset="-204844.64">14175 8034 684 0,'0'0'147'0,"0"0"-130"0,0 0-13 16,0 0 42-16,0 0 29 15,97-42-28-15,-80 42 28 16,-2 0-33-16,-6 0-22 16,-4 10-14-1,-5 6 11-15,0 3-3 0,0 5 29 16,-15 8-23-16,-10 1 32 16,0 1-29-16,1-4 0 15,7-9 22-15,9-9 0 16,5-5-29-16,3-4-16 15,0-1 0-15,19 0 1 16,17-2 10-16,12 0-3 16,8-10-8-16,2-2-9 0,-7 6-88 15,-39 5-117-15,-7 1-350 16</inkml:trace>
  <inkml:trace contextRef="#ctx0" brushRef="#br0" timeOffset="-203301.26">13133 8967 387 0,'0'0'117'15,"0"0"-84"-15,0 0 15 16,0 0 14-16,0 0 11 16,0 0 10-16,0 0 0 15,-2-10-4-15,2 10-29 16,0 0-10-16,0 0-7 15,0 2-7-15,0 20-2 16,0 11 85-16,0 7-49 16,0 2-29-16,0 0 0 15,0-3-23-15,0-5-5 0,0-4 2 16,0-6-5-16,0-5-1 16,0-5-27-16,0-7-50 15,0-7-106-15,0 0-118 16,0-7-183-16</inkml:trace>
  <inkml:trace contextRef="#ctx0" brushRef="#br0" timeOffset="-202978.05">13027 8964 759 0,'0'0'95'0,"0"0"-63"15,0 0-32-15,0 0 0 16,0 0 0-16,0 0 40 16,115-27-4-16,-72 28 3 15,-5 20-11-15,-9 5-22 16,-7 8 3-16,-7-1 1 16,-7 2 6-16,-6 5 39 15,-2 1-23-15,-5 4 6 16,-17-1 5-16,-5-3-10 15,-2-8-9-15,1-5-4 16,4-5-20-16,6-8-11 0,9-5-48 16,5-7-56-1,4-3-173-15,0 0-71 0</inkml:trace>
  <inkml:trace contextRef="#ctx0" brushRef="#br0" timeOffset="-202610.75">13337 9347 498 0,'0'0'199'0,"0"0"-134"15,0 0-43-15,0 0 2 0,88-104-2 16,-70 67-10-16,-1-1 8 15,-4 5-16 1,-3 7-2-16,-8 7 3 16,-2 5-2-16,0 6 7 0,-5 7-2 15,-9 1 86-15,-4 0-34 16,1 7-18-16,-3 11-41 16,3 1 52-16,4 0-14 15,3 2-8-15,6 1-10 16,3-1-14-16,1-1-7 15,0-3 0-15,0-5-1 16,5-8-5-16,16-4-59 16,3 0-64-16,-12-12-79 0,0-2-118 15</inkml:trace>
  <inkml:trace contextRef="#ctx0" brushRef="#br0" timeOffset="-202306.08">13547 9106 530 0,'0'0'155'16,"0"0"-98"-16,0 0 7 16,0 0 28-16,0 0-9 15,0 0-40-15,-10 18-16 16,13-7 8-16,9 1-12 16,1-4-20-16,-1 1 16 15,-3-2-11-15,-3-1-5 16,0 0 10-16,-6-3 12 0,0 5 9 15,0-1 5-15,0 2 8 16,-4 2-1-16,-10-4-22 16,-1 0-8-16,2-2-15 15,0 0 4-15,4-2-5 16,1-1-16-16,6 0-12 16,2-2-23-16,0 0-65 15,0 0-153-15,0 0-133 16</inkml:trace>
  <inkml:trace contextRef="#ctx0" brushRef="#br0" timeOffset="-201701.88">13696 9099 271 0,'0'0'396'16,"0"0"-279"-16,0 0-40 15,0 0-17-15,0 0 19 16,5 86 7-16,-4-71-1 16,0-1-50-16,3-2-9 15,-3-3-22-15,-1-6-4 16,3-3-50-16,-3 0-39 16,0 0-66-16,0 0-49 15</inkml:trace>
  <inkml:trace contextRef="#ctx0" brushRef="#br0" timeOffset="-200978.63">13720 9047 110 0,'0'0'161'0,"0"0"-161"16,98-45-63-16,-59 32-19 15,0 1 77-15,-7 3 5 16,-7 8 14-16,-9 1 68 15,-8 0-13-15,-8 7 16 16,0 13-6-16,-8 6 77 16,-17 6-34-16,-4 0-50 15,2 3 5-15,3-3 12 16,9 0-21-16,8-2 4 0,7-3-43 16,0-3-7-16,3-2-22 15,16-4 15-15,5 0-6 16,3-2 20-16,-2 1-9 15,-1 2-4-15,-3 0 6 16,-7-3-1-16,-5-4-5 16,-4-3 5-16,-5 0-2 15,0-2 1-15,-6 0 18 16,-15 4-3-16,-3-2-25 16,1-4-7-16,0-3-3 15,3-2 0-15,1 0-9 0,5-9-11 16,4-13-25-16,8-9-1 15,2-5 13-15,0-5 1 16,23 2-4-16,0 1-21 16,6 4 25-16,-2 5 0 15,-2 4-6-15,2 3 38 16,0 5 1-16,-1 4 0 16,-4 6 0-16,-5 4 0 15,-4 3 4-15,-2 0 2 16,-1 3 18-16,-4 11-8 15,-1 1 33-15,-2-2-2 16,1-4-21-16,-3-4-14 16,1-4-8-16,-1-1-4 15,2 0-1-15,2 0-1 16,1 0-9-16,2-13-3 0,3 0 13 16,-3 3 1-16,3 2-1 15,2 4 0-15,2-1 2 16,5 3 14-16,4 2 14 15,2 0-7-15,0 0-5 16,-2 0-5-16,-2 0-5 16,-1 7-6-16,0-2-2 15,-19-3-80-15,0-1-330 16</inkml:trace>
  <inkml:trace contextRef="#ctx0" brushRef="#br0" timeOffset="-199795.72">13310 9514 639 0,'0'0'162'15,"0"0"-132"-15,0 0-13 16,0 0 38-16,0 0-11 16,0 91-13-16,0-65-8 15,0 1-23-15,0 0-7 0,0-19-127 16,0-3-97-1</inkml:trace>
  <inkml:trace contextRef="#ctx0" brushRef="#br0" timeOffset="-199592.95">13220 9792 135 0,'0'0'493'0,"0"0"-439"16,0 0 6-16,0 0 8 15,82 0-3-15,-55-6 31 16,0-2-30-16,0 0-13 16,0-1-18-16,-5-1-27 0,-4 2-8 15,-8-2-56 1,-10 6-167-16,0 0-72 0</inkml:trace>
  <inkml:trace contextRef="#ctx0" brushRef="#br0" timeOffset="-199429.72">13197 9586 720 0,'0'0'132'0,"0"0"-122"16,78-90-3-16,-38 65-7 15,-6 7-12-15,-24 18-89 16,-3 0-100-16</inkml:trace>
  <inkml:trace contextRef="#ctx0" brushRef="#br0" timeOffset="-198754.36">13522 9700 420 0,'0'0'285'0,"0"0"-179"16,0 0-29-16,0 0 26 16,0 0-5-16,0 0-8 15,-7 25-18-15,7-25-29 0,0 0-17 16,0 0 1-16,0-1-17 16,0-9-7-16,5-3-2 15,2 1-1-15,1 3 0 16,0 1-1-16,-2 3-2 15,3 0 2-15,0 3-5 16,-1 2 6-16,0 0-5 16,1 0 0-16,-2 9 1 15,1 6 4-15,-1 4 8 16,0-5 1-16,-2-4 2 16,-2-4-9-16,0-3 1 15,4-3-3-15,3 0-20 0,5 0-59 16,7-20-31-1,5-9-47-15,5-4-67 0,-2 1 75 16,0 1 30-16,-6 9 80 16,-8 6 39-16,-7 8 60 15,-7 6 27-15,-2 2 31 16,0 0 45-16,0 0-19 16,-16 12-72-16,-2 4-58 15,-2 2 12-15,5-6 9 16,8 1-7-16,4-3-16 15,3 0-12-15,0-1 0 16,0 0-9-16,10-3 9 16,5 3 7-16,3-4 3 0,-6 2-7 15,0-2-2 1,-7 0-1-16,-3-1 1 0,-2 1 0 16,0 6 6-16,-3 3 33 15,-15 3 0-15,0-1-25 16,2-2-10-16,2-7-1 15,7-3-4-15,5-4-43 16,2 0-56-16,0 0-147 16,0-4-81-16</inkml:trace>
  <inkml:trace contextRef="#ctx0" brushRef="#br0" timeOffset="-198521.02">13988 9377 652 0,'0'0'218'0,"0"0"-87"16,0 0-93-16,0 0 13 15,7 76 19-15,-7-29 2 16,0 3-17-16,1 1 9 16,6 2-30-16,0-4-16 15,1-6-14-15,-3-6-4 16,-2-12-6-16,-3-5-89 15,0-8-64-15,0-12-111 16,0 0-57-16</inkml:trace>
  <inkml:trace contextRef="#ctx0" brushRef="#br0" timeOffset="-198281.47">13985 9760 724 0,'0'0'109'15,"0"0"-106"-15,0 0 0 16,0 0 9-16,0 0 20 15,0 0 47-15,102-17-9 16,-85 17-12-16,-6 0-17 16,-5 0-8-16,-4 0-3 15,-2 0 13-15,0 0 12 16,0-2 8-16,0-1-7 16,0-6-21-16,1 1-23 15,3-4-12-15,2-1-17 0,5 1-20 16,3 0-76-1,-6 9-135-15,-1 1-119 0</inkml:trace>
  <inkml:trace contextRef="#ctx0" brushRef="#br0" timeOffset="-195711.96">14328 9622 524 0,'0'0'185'15,"0"0"-135"-15,0 0-28 16,0 0 37-16,0 0 35 16,0 0-20-16,1 18 0 15,-1 0-19-15,0-2-19 16,0-1-14-16,0-3-9 15,0-4 11-15,6-1-2 16,2-4-12-16,-3-2-4 0,4-1-2 16,3 0 5-16,1 0-1 15,2-7-8-15,2-8 0 16,-4 1-8-16,0 2-9 16,-5 2 4-16,-2 6 1 15,-5 4-15-15,-1 0 15 16,0 0-3-16,2 4-33 15,-1 11 43-15,0 5 5 16,2-1 9-16,1-4-4 16,0-3-5-16,5-7-10 15,1-5-50-15,3 0-132 16,-6 0 22-16,-1-2-230 16</inkml:trace>
  <inkml:trace contextRef="#ctx0" brushRef="#br0" timeOffset="-194644.44">14577 9646 557 0,'0'0'232'15,"0"0"-188"-15,0 0-10 16,0 0 6-16,0 0 16 16,0 0 8-16,-6 50-12 15,6-45-23-15,0-2-14 16,0-1 0-16,0-2-7 15,0 0-1-15,0 0 2 16,0 0-9-16,1-2 0 16,8-8-1-16,0 0 2 15,-3 5-2-15,-3 5-2 16,-2 0 1-16,2 0-6 0,-1 0-5 16,2 3 13-16,-3 9 7 15,1-3 1-15,-1-2-2 16,1-6-1-16,0 1-4 15,1-2 0-15,1 0 0 16,6 0-1-16,6-7 7 16,1-10-1-16,5 0-6 15,-6 2-14-15,-1 7 12 16,-6 3-4-16,-3 4-1 16,0 1-2-16,-5 0-3 15,-1 0 8-15,2 0 4 0,-1 6 0 16,4-1 2-16,-1 1 4 15,3-2-2-15,3-1 2 16,1-3-2-16,1 0 1 16,0 0 1-16,0-3 0 15,-2-9-5-15,-4-4-1 16,1 2-26-16,-5 0-29 16,-2 7 8-16,0 4 25 15,0 3 10-15,-10 0 10 16,-5 0 2-16,1 12 1 15,3 0 19-15,4 0 4 16,6 0 9-16,1-1-33 0,0-1-1 16,0-1-2-16,12-4 3 15,3 1 3-15,1-4 0 16,-2 3 3-16,-1 1-3 16,-3 0 0-16,-2-2-1 15,-3 0-1-15,-1-1 2 16,-3-1-2-16,-1-2 4 15,0 0-2-15,5 0-3 16,3-8-9-16,4-9-14 16,5-5-26-16,-2 4 7 15,0 4 13-15,-4 4 10 16,-3 4 1-16,-2 4 15 16,1 2-2-16,-3 0-6 15,-1 2 11-15,2 13 18 16,-2 4 7-16,1 2 11 0,3-6-16 15,5-5-14-15,-1-7-4 16,4-3 8-16,0 0 4 16,0-18 6-16,0-7-2 15,1-9-10-15,-2-7-6 16,2-5-2-16,0-4-2 16,-4-2 1-16,0 0 1 15,-3-3 0-15,-5 2 15 16,-4 0 6-16,0 10 32 15,0 8 13-15,0 13 18 16,-2 13 5-16,-5 7 10 16,3 2-50-16,1 4-49 0,-3 32 4 15,-2 20-4-15,-1 21 5 16,0 12-1-16,0-4-3 16,4-8 2-16,5-17-3 15,0-18-2-15,0-19-18 16,1-13-22-16,4-10-84 15,-1 0-78-15,-4-14-72 16,0-4-183-16</inkml:trace>
  <inkml:trace contextRef="#ctx0" brushRef="#br0" timeOffset="-194517.86">15094 9550 637 0,'0'0'140'0,"0"0"-127"0,0 0-12 16,134-62 0-16,-75 35 3 15,-1 3-4-15,-40 17-66 16,-10 1-285-16</inkml:trace>
  <inkml:trace contextRef="#ctx0" brushRef="#br0" timeOffset="-193660.46">13039 8934 626 0,'0'0'172'0,"0"0"-112"16,0 0-49-16,0 0 14 15,0 0 55-15,0 0 30 0,2 89-13 16,-2-35-38-16,0 17-22 15,0 16 51-15,0 16-34 16,0 9-10-16,0 3-15 16,0-4 6-16,0-13-24 15,0-23 0-15,0-27-9 16,0-21-2-16,6-17-9 16,0-7 7-16,-1-3-10 15,1 0-89-15,2-24-82 16,-5 1-92-16,-2-5-298 15</inkml:trace>
  <inkml:trace contextRef="#ctx0" brushRef="#br0" timeOffset="-187309.41">13035 8921 493 0,'0'0'197'16,"0"0"-122"-16,0 0-39 16,0 0 54-16,0 0 41 0,0 0-35 15,0 0-39 1,-3-3-23-16,3 3-17 0,0-2-11 16,8 0-6-16,14-4 2 15,9-2 11-15,3-1-4 16,6-1 1-16,0 3-5 15,-4 4-1-15,-1 0 4 16,1 2-6-16,-2 1 6 16,3-1 5-16,1-2 2 15,-1-4 15-15,2 1 2 16,-3 0-15-16,-1 1-11 16,-1 1 6-16,-4 4-3 15,0 0-3-15,-1 0-1 0,1 0-1 16,2 0-1-16,-2 0-1 15,0 0 4-15,0 0 5 16,-1 0-2-16,-2-1-3 16,3-1 3-16,-2 2-4 15,2 0 0-15,1 0 2 16,0 0 2-16,1 0-1 16,-2 0-6-16,-1 0 0 15,0 0-2-15,-1 0 3 16,0 0 0-16,1 0 2 15,-3 0 1-15,-3 0-2 16,0 0-2-16,-1 0 0 0,0 0 0 16,1 0-1-16,-1 0 5 15,-2 2-3-15,2 1-1 16,-1-1 1-16,0 1-1 16,1-1-1-16,2-1 3 15,0 1 1-15,-1 0-2 16,1-1 5-16,-2 1-1 15,2 0-2-15,0 3-3 16,-2-4 0-16,0 2 1 16,-1 0 1-16,0-3 3 15,-2 1-4-15,0-1 0 16,2 0-2-16,1 0 6 16,3 0 0-16,0 0 1 15,-1 0-3-15,0 0 2 16,-3 0-4-16,-1 0-3 0,1 0 0 15,-4 0 0-15,1 0-1 16,1 0 1-16,2 0 0 16,1 0 0-16,4 0 4 15,-1 0 2-15,0 0-1 16,0 0-3-16,-3 0 0 16,-1-1-1-16,-3 1 0 15,-2 0-1-15,-1 0 1 16,3 0 0-16,1 0-1 15,2-2 2-15,-1 1-1 16,-2-2 1-16,-2 2 0 0,-4-2-2 16,-2 3 1-1,-4-1 0-15,-3 0-1 0,-1 1 0 16,-1-2 3-16,3 2 0 16,-3-1-2-16,-1 1 1 15,2 0-1-15,-2 0 1 16,0 0-1-16,0 0 5 15,0 0 3-15,0 0 7 16,0 0-2-16,0 0 1 16,0 0 2-16,0 0 3 15,0 0-4-15,0 0-11 16,0 0-3-16,0 0-2 16,0 0-3-16,0 0-2 15,0 4 1-15,0 12 4 0,0 7 2 16,0 4 12-16,-5-3-8 15,0 2 0-15,0 0-4 16,-1 0-1-16,2 3-1 16,-1-3 0-16,2 2 0 15,-1-1 2-15,3-3-1 16,1-1 0-16,0 1-2 16,0 2 2-16,0 0 1 15,0-1 0-15,0-1 1 16,0 1 0-16,0-1-3 15,0 1 6-15,0-4 3 16,0 0-2-16,0-1-4 0,0-3 2 16,0 1-4-1,0-5 4-15,0 1 0 0,0 0-1 16,0 2-1-16,0 1 3 16,0 3 0-16,0 1-1 15,0 0 4-15,0-2-2 16,0-1 0-16,0 2-7 15,0 2 4-15,0 1 2 16,0 0 1-16,0-2-3 16,0-1-3-16,0-2 2 15,0 1-3-15,0-1 1 16,0-6 0-16,0 3 0 16,0-3-1-16,0 3 0 15,0-1 0-15,0 1 4 16,0-2-2-16,0-3-1 0,0 3 0 15,0 2-1-15,0 2 2 16,0 0-1-16,0 1-1 16,0-3 0-16,3-3 0 15,-3-4 1-15,0-1-1 16,0-2 0-16,0-3 2 16,0 3-2-16,0-4 1 15,0 1 0-15,0-1 1 16,0 0 3-16,0-1-1 15,-3 2 4-15,-7-1 0 0,-5-1-6 16,-4 0-1 0,-5 0 0-16,-1 0-1 0,-1 0-2 15,-6-3 0 1,-3-5-1-16,-4 1 1 0,-1-2 0 16,-4 3 1-16,-5 2 1 15,0 1-1-15,-2 0-1 16,2 1-2-16,1-1 1 15,4 0-3-15,5 0 3 16,2 2 1-16,5-3 1 16,1 0-1-16,-2-1 0 15,-1 1 1-15,-3-1-5 16,2 4 5-16,1-2 0 16,1 3-1-16,-3 0 1 15,-2 0 0-15,1 0-2 0,-2 0-1 16,1 0 2-16,3 0 2 15,2 0-1-15,-1-1 1 16,0-2-4-16,-2 3-2 16,3-2 3-16,3 2 2 15,1 0 2-15,4 0-2 16,2 0 0-16,-2 0-1 16,3 0-2-16,2 0 3 15,-1 0 1-15,2 0 0 16,-2 0 0-16,0 0 1 15,1 0 1-15,-2 0-2 16,-2 0 0-16,3 0-2 0,-1 0 1 16,3 0 0-1,1 0 0-15,1 0 0 0,3 0 1 16,0 0 0-16,4 0 2 16,-3 0-2-16,4 0-1 15,-4 0 1-15,1 0 0 16,-5 0 0-16,2 2-1 15,-2-2 1-15,0 3 0 16,3-2 1-16,-2-1-1 16,-1 1 2-16,-1 1-2 15,1-1 0-15,-1 1 1 16,1 1-1-16,-1 2 0 16,-1 1-1-16,2 1 1 0,-2 2 1 15,1-2-1-15,0 0-1 16,3-3 1-16,0 0 0 15,3-3 2-15,-1 1-2 16,1 0 1-16,0 1-1 16,-1-2 0-16,3 0 1 15,0 2-1-15,4-3 0 16,1 0 1-16,2 0 0 16,0 0 1-16,0 0 0 15,1 0-1-15,-1 0-1 16,1 0 1-16,-1 0 0 15,0 0 0-15,0 0-1 16,0 0 1-16,-1 0-4 16,1 0 4-16,1 0-1 0,1 0 1 15,-1 0-1-15,2 0 0 16,0 0 0-16,0 0 1 16,0 0 0-16,0 0-1 15,0 0-1-15,0 0 1 16,0 0 1-16,0 0-1 15,0 0-1-15,0 0 0 16,0 0 0-16,0 0 1 16,0 0 0-16,0 0-1 15,0 0 0-15,0 0-4 16,0 0 4-16,0 0 0 16,0 0-1-16,0 0 0 0,0-1 2 15,0-6 0 1,0 2 0-16,0-3-11 0,-1-2 3 15,1 1 8-15,0 4 0 16,0 1-2 0,0 0 1-16,0 2 1 0,0 0 0 15,0 2 1-15,0-1-1 16,0-1-4-16,0 1 0 16,0 1 1-16,0-1-4 15,0 1 1-15,0 0 0 16,0 0-2-16,0 0 5 15,0 0 1-15,0 0-1 16,0 0 2-16,0 0 2 0,0 0 2 16,0 0-2-16,-2-2 1 15,-1 2 1-15,-5 0-3 16,-1 0-9-16,-1 0 8 16,-1 0 0-16,-2 0-2 15,4 0-6-15,0 0 0 16,3 0 5-16,4 0 4 15,1 0 0-15,1 0 0 16,0 0 0-16,0 0-1 16,0 0 1-16,0 0 0 15,0 0-3-15,0 0 3 16,0 0-2-16,0 0 1 0,0 0-3 16,0 0 2-16,0 0 1 15,0 0-1-15,0-1-1 16,0-9 2-16,0-5 0 15,0-6-5-15,0-3 2 16,0-2-7-16,0 1-3 16,3 2-7-16,1 5 1 15,-2 8 0-15,-1 6 15 16,-1 2 5-16,1 2-3 16,7 0-94-16,5 0-114 15,-6 5-3-15,-2 3-167 16</inkml:trace>
  <inkml:trace contextRef="#ctx0" brushRef="#br0" timeOffset="-186815.69">13096 9885 566 0,'0'0'190'15,"0"0"-153"-15,0 0-7 0,0 0 15 16,0 0 3-16,6 86-1 16,7-76-47-16,-8-10-46 15,-2 0-361-15</inkml:trace>
  <inkml:trace contextRef="#ctx0" brushRef="#br0" timeOffset="-169207.44">10328 7327 85 0,'0'0'64'0,"0"0"1"16,0 0 22 0,0 0 25-16,0 0 4 15,0 0-36-15,0 0-2 0,0 0-2 16,0 0 2-16,0 0 20 15,0 0-15-15,0 0-34 16,0 0-1-16,0 0-3 16,0 0-8-16,0 0-7 15,0 0 7-15,0 0 9 16,1 0 13-16,-1 0-1 16,0 0-22-16,0 0-10 15,1 0-6-15,1 0-4 16,1 24-15-16,2 12 3 15,-2 13 32-15,2 16 7 16,0 11-23-16,-2 8-7 0,1 8 7 16,-1 2-1-16,1 4 7 15,-3 5 3-15,-1-1 11 16,0-9-6-16,0-8-18 16,0-10-4-16,0-4 17 15,0-4 1-15,0-7-17 16,0-3 5-16,0-5-7 15,0 0 5-15,0 3-1 16,0-2-4-16,0 3 2 16,0-8-1-16,0-7-8 15,0 0 4-15,0-9-5 16,0 1-1-16,-3-4 2 16,1 1-3-16,1-2 2 15,-2-1-2-15,0 0 4 0,0-1-2 16,0-2 0-16,1-2-3 15,0-1 0-15,0-2 0 16,1-4 0-16,1-5 0 16,0-8 0-16,0-1 0 15,0 1 0-15,0-2 0 16,0 0 0-16,0 0 0 16,0 0 0-16,0 0 0 15,0 0 0-15,0 0 0 16,0 0 0-16,0 0 0 15,0 0 0-15,0 0 0 16,0 0 0-16,0 0 0 16,0 0 0-16,0 0 0 15,0 0 0-15,0 0 0 16,0 0 0-16,13 3 0 0,11 3 0 16,4-2 0-16,3-1 0 15,1-1 0-15,1-2 0 16,-2 0 0-16,5 0 0 15,-1 0 0-15,1 0 0 16,0 0 0-16,-3 0 0 16,0 0 0-16,-2 0 0 15,4-1 0-15,1 0 0 16,4-2 0-16,-2-1 0 16,-2 1 0-16,1-2 0 15,-3 4 0-15,-1-2 0 0,1 3 0 16,0-2 0-16,-1-2 0 15,0 0 0-15,-1 0 0 16,-2-1 0-16,0-1 0 16,-2 2 0-16,0-4 0 15,1 1 0-15,3-2 0 16,-1-1 0-16,1 2 0 16,-5 2 0-16,-3 2 0 15,-2 1 0-15,0 1 0 16,-1-2 0-16,1 0 0 15,-1-1 0-15,1 1 0 16,0-2 0-16,3 2 0 0,1 2 0 16,-4-1 0-1,-1 1 0-15,-3 1 0 0,-1-1 0 16,-1-1 0-16,0 3 0 16,-3 0 0-16,-4 0 0 15,-3 0 0-15,-1 0 0 16,0 0 0-16,1 0 0 15,4 0 0-15,8 0 0 16,4 0 0-16,6 0 0 16,-1 0 0-16,-3 0 0 15,-3 0 0-15,-7 0 0 16,-2 0 0-16,-2 0 0 16,-2 0 0-16,2 0 0 15,-2 0 0-15,-4 0 0 0,1 0 0 16,1 0 0-16,1 0 0 15,1 0 0-15,1 0 0 16,-4 0 0-16,-1 0 0 16,1 0 0-16,0 0 0 15,1 0 0-15,2 0 0 16,1 0 0-16,-3 0 0 16,1 0 0-16,2 0 0 15,0 0 0-15,-3 0 0 16,1 0 0-16,-4 0 0 15,0 0 0-15,0 0 0 16,0 0 0-16,-1 0 0 16,-1 0 0-16,-1 0 0 15,4 0 0-15,2 0 0 0,10 0 0 16,8 0 0-16,1 0 0 16,2-2 0-16,-4 0 0 15,-6 1 0-15,-3-1 0 16,-1 1 0-16,-4 1 0 15,1 0 0-15,-2 0 0 16,-5 0 0-16,-2 0 0 16,1 0 0-16,2 0 0 15,2 0 0-15,1 0 0 0,3 0 0 16,0 0 0 0,2-2 0-16,-1 2 0 0,1 0 0 15,-6 0 0-15,-2 0 0 16,0 0 0-16,-1 0 0 15,4 0 0-15,2 0 0 16,0 0 0-16,3 0 0 16,-2 0 0-16,3 0 0 15,0 0 0-15,2 0 0 16,-1 0 0-16,-2 0 0 16,0 0 0-16,3 0 0 15,-2 0 0-15,-2 2 0 16,0-1 0-16,-1-1 0 15,-3 0 0-15,2 2 0 16,0-2 0-16,-1 1 0 0,0 1 0 16,1-2 0-1,3 1 0-15,0-1 0 0,0 1 0 16,-1-1 0-16,-2 0 0 16,-3 0 0-16,1 0 0 15,-5 0 0-15,-1 0 0 16,-1 0 0-16,0 2 0 15,0-2 0-15,0 0 0 16,0 0 0-16,0 0 0 16,0 0 0-16,0 0 0 15,0 0 0-15,0 0 0 16,0 0-108-16,0 0-189 16,0-6-221-16</inkml:trace>
  <inkml:trace contextRef="#ctx0" brushRef="#br0" timeOffset="-168567.02">12724 9078 521 0,'0'0'447'15,"0"0"-315"-15,0 0-41 16,0 0 65-16,0 0-15 16,0 0-27-16,0 0-13 15,-49-8-21-15,49 8-15 16,-1 0-3-16,1 0-5 16,-2 0-10-16,2 0-14 0,0 0-33 15,0 0 0-15,0 0 0 16,0 0 0-16,0 0 0 15,15 11 0-15,6 5 0 16,6-1 0-16,2 4 0 16,1 0 0-16,0 2 0 15,1-1 0-15,-6 0 0 16,-1-3 0-16,-3-1 0 16,-7-3 0-16,-5-2 0 15,-5-1 0-15,-4 0 0 16,0 4 0-16,0 4 0 15,-22 5 0-15,-9 3 0 16,-7 0 0-16,-2-1 0 0,4-4 0 16,0-5 0-16,9-5 0 15,2-2 0-15,8-5 0 16,5-1 0-16,6-3-10 16,5 0-91-16,1 0-160 15,0 0-207-15</inkml:trace>
  <inkml:trace contextRef="#ctx0" brushRef="#br0" timeOffset="-126178.52">16276 10232 490 0,'0'0'287'0,"0"0"-147"16,0 0-31-16,0 0 21 15,0 0 14-15,0 0-49 16,0 0-5-16,4 29-41 15,-4 9 6-15,0 6-8 16,0-2-7-16,0 0 2 16,0-3 0-16,0-3-11 15,-1-11 1-15,-1-11-20 0,1-8-5 16,1-6-2-16,0 0 0 16,0-4 1-16,0-22-6 15,0-15 0-15,0-15-15 16,0-11-14-16,10-1 18 15,7 7 9-15,-3 8 2 16,-1 16-3-16,-2 14 2 16,-4 12-1-16,0 11-8 15,1 0-6-15,3 0 9 16,5 5-3-16,5 13 3 16,-3 6-9-16,0 7 4 15,-6 8-24-15,-8 7 36 16,-4 5-12-16,0 3 4 0,-19 6-15 15,-8-1-18 1,-6-6-34-16,1-10-19 0,3-16 9 16,7-14 37-16,7-13 26 15,5 0 18-15,3 0-41 16,1-13-56-16,3-4 37 16,3 5-35-16,0-8-21 15,0 12-7-15,9-1-151 16</inkml:trace>
  <inkml:trace contextRef="#ctx0" brushRef="#br0" timeOffset="-125574.43">16679 10297 660 0,'0'0'280'16,"0"0"-143"-16,0 0-74 15,0 0 3-15,0 0 18 16,-51 87 1-16,26-51-24 15,4-1 0-15,8-4-10 16,5-5-23-16,7-11-8 16,1-6-8-16,0-5-11 15,0-4-2-15,9 0 1 16,5 0 0-16,2-7 0 16,2-12 3-16,1-6-3 15,0-3 1-15,-3 2-1 16,-3 5 3-16,-5 7-3 15,-3 7-1-15,-4 6-3 0,-1 1-5 16,0 0-6-16,0 2-40 16,0 19-5-16,0 6 38 15,1 1 7-15,7-7-28 16,5-8-1-16,3-5 15 16,1-8 1-16,-1 0 16 15,0-5-2-15,0-18 14 16,-1-6 6-16,2-13 4 15,0-7 1-15,-1-1 3 16,-2-3 1-16,-1-1 6 16,-2-5 12-16,-3-4-4 15,-2-2-2-15,-2 6 22 16,-4 12 6-16,0 18 24 0,0 16-24 16,0 9-12-16,0 4 1 15,0 0 2-15,0 25-29 16,-2 24-14-16,-3 25 2 15,-5 11-2-15,3 6-2 16,-3-3-2-16,2-4-23 16,2-10-20-16,0-13-9 15,2-19-39-15,3-17-62 16,1-20-24-16,0-5-109 16,0-10-23-16,0-10-333 15</inkml:trace>
  <inkml:trace contextRef="#ctx0" brushRef="#br0" timeOffset="-125111.04">16878 10397 386 0,'0'0'265'15,"0"0"-172"-15,0 0-53 0,0 0 15 16,0 0 29-16,89-35-8 16,-79 31-1-16,-3 2-9 15,-3 0-15-15,-3 2-23 16,-1 0-14-16,0 0 0 15,0 0 2-15,0 4 16 16,0 9 0-16,0 4-19 16,0-1 0-16,0 1-9 15,0-1-4-15,0-2 2 16,0-2-2-16,0-4-2 0,4-3-1 16,6-5 0-16,1 0 3 15,-1 0 4-15,-1 0 7 16,-3-13 9-16,1-3-2 15,-2-6-2-15,0 1-9 16,3 1-4-16,-6 3 1 16,0 8 0-16,-2 5 9 15,0 4 3-15,0 0-6 16,0 0 5-16,0 0 1 16,0 0-8-16,0 7 14 15,1 7-6-15,2 3-5 0,3 1 2 16,3-4-5-1,-1-3-7-15,1-1 0 0,3-7 0 16,2-3-2-16,3 0-11 16,6-6-88-16,-13-4-134 15,0 2-425-15</inkml:trace>
  <inkml:trace contextRef="#ctx0" brushRef="#br0" timeOffset="-123544.25">17510 10108 698 0,'0'0'146'16,"0"0"0"-16,0 0-11 16,0 0 6-16,0 0-11 15,0 0-56-15,0 0-19 16,-10 44-21-16,-8 8-2 15,1 8-14-15,-1 4-3 0,7 1-3 16,3-3-8-16,5-8-2 16,3-10-1-16,0-13-1 15,0-11 0-15,11-10-2 16,8-10 0-16,1 0-1 16,5-8-12-16,2-15 5 15,-5-2 2-15,-2 3 7 16,-2-2-9-16,-6 4-12 15,-2 4 8-15,-7 3-8 16,-3 5 0-16,0 1 17 16,0 4 4-16,-8 3-4 15,-1 0 0-15,1 0 5 16,3 0 0-16,3 0 11 0,1 12-5 16,1 1-6-16,0 0-6 15,0-5-6-15,1-4-26 16,15-4-4-16,-2 0 1 15,2 0 8-15,-1-11 7 16,-6-6 21-16,-1 0 2 16,-3-1 3-16,-3 3 4 15,-2 1 4-15,0 1 10 16,0 0 0-16,-2 4 3 16,-5 3 11-16,-1 5-7 15,6 1-1-15,0 0-5 16,2 0-8-16,0 0-10 0,0 0-1 15,0 0-10-15,0 0-1 16,14 4 11-16,7-2 0 16,3-2-1-16,4 0 1 15,-1-17 0-15,0-3-3 16,-5-2 3-16,-5-1 2 16,-2-3 4-16,-4 1-2 15,-2 0 9-15,-5 2-5 16,-3 4 8-16,-1 9 16 15,0 5 7-15,0 5-9 16,0 0-12-16,-1 0 7 16,-8 26-25-16,-3 13 0 0,2 17 0 15,-2 5 0 1,3 1-5-16,2-3-4 0,7-15-21 16,0-12 3-16,0-10 8 15,13-15 15-15,4-7 2 16,3 0 0-16,0-24 2 15,7-17 1-15,2-9 5 16,1-7-4-16,0-3 0 16,-6-1-2-16,-2-2-1 15,-4-1 1-15,-6-5 0 16,-5 2 2-16,-4 5 0 16,-3 15 10-16,0 22 11 15,0 13 9-15,0 12 7 0,0 0 3 16,0 0-3-16,-7 24-21 15,-2 18-15-15,1 12-2 16,1 9 2-16,5 4-3 16,-1-1 0-16,3-1 0 15,0-5-1-15,0-7-5 16,0-11-22-16,0-6-21 16,0-9-19-16,5-7-82 15,0-6-90-15,-5-14-160 16,2 0-202-16</inkml:trace>
  <inkml:trace contextRef="#ctx0" brushRef="#br0" timeOffset="-122810.38">18146 10460 103 0,'0'0'562'0,"0"0"-476"0,0 0-23 15,0 0 79-15,0 0 14 16,0 0-43-16,36-79-32 15,-36 66-30-15,0 3-20 16,0 4 4-16,0 2-5 16,0 4-4-16,-8 0-10 15,0 0-11-15,2 0-5 16,0 4-7-16,-2 8 0 16,4 2 2-16,3 1 0 15,1 1 3-15,0-4-4 0,0-1-9 16,9 2 4-1,7-7 3-15,2-2-4 0,2-4-3 16,6 0 2-16,1-14 10 16,-1-6 3-16,-1 0-1 15,-8 3-1-15,-6 0 0 16,-5 4-6-16,-4 5 8 16,-2 2 2-16,0 3-2 15,0 3-5-15,0 0 5 16,-4 0 1-16,-2 0-1 15,2 6-5-15,0 8-2 16,3 4 3-16,-1 5 4 16,2 2-1-16,0-3-3 0,0-1-17 15,2-7 3-15,11-7-9 16,1-7-6-16,5 0 10 16,3-8 20-16,4-16 3 15,-1-8 3-15,-1-6 0 16,-1-1-2-16,-6-4 2 15,1-5 1-15,0-1 19 16,-5-5-8-16,-4-7-6 16,-2-4-1-16,-7 2 18 15,0 4 11-15,-3 9 22 16,-11 14-2-16,-1 10-5 16,2 15 4-16,3 10 14 15,3 1-11-15,-1 11-47 16,0 22-11-16,-1 20 0 15,2 16-1-15,4 8 0 0,3 11-1 16,0 1 1-16,0-6-7 16,0-14-7-16,0-17-34 15,0-18-18-15,0-17-58 16,0-13-5-16,0-4-19 16,0-11-58-16,0-7 16 15,0-2-257-15</inkml:trace>
  <inkml:trace contextRef="#ctx0" brushRef="#br0" timeOffset="-122574.07">18446 10323 467 0,'0'0'250'0,"0"0"-105"16,0 0-21-16,0 0-66 15,0 0-41-15,0 0 52 0,42-19 14 16,-12 14-15-16,0 1-33 16,-3 4-5-16,1 0-1 15,-6 0 13-15,-2 19 11 16,-5-2-3-16,-4 2-17 15,-2-2-8-15,-2-3-4 16,-4-2-11-16,-1-5-6 16,-2-4-4-16,0-3-14 15,0 0-42-15,0 0-23 16,0 0-46-16,3-3-108 16,-1-4-85-16,0-1-217 15</inkml:trace>
  <inkml:trace contextRef="#ctx0" brushRef="#br0" timeOffset="-122044.41">18806 10264 710 0,'0'0'181'0,"0"0"-103"0,0 0-25 16,0 0 49-16,0 0 14 16,0 0-34-16,9 25-21 15,-18 0-17-15,3-1-11 16,0-1-16-16,5-4-11 15,1-6-5-15,0-3-1 16,0-6-1-16,0-2-2 16,7-2-5-16,4 0 2 15,1 0 6-15,3-11 5 16,0-3 1-16,0-3 0 0,-1 0 1 16,-4 0-7-16,-4 2 3 15,-2 8 6-15,-2 3 9 16,0 4 19-16,-2 0-13 15,1 0-16-15,4 1-3 16,-2 16 17-16,1 1-1 16,0-4-14-16,-1 2-4 15,1-5-3-15,1-3 4 16,-3-4-4-16,2-4 3 16,-3 0-1-16,2 0-2 0,4-6 6 15,4-11 9 1,3-8 0-16,1 3-13 15,0 2-2-15,0 5 2 0,-1 7-2 16,2 4 0-16,3 4 0 16,3 0 3-16,1 0-2 15,0 0 0-15,-2 10-1 16,1 2 1-16,-3 1-1 16,-1-1-8-16,-5-2-27 15,-3-3-56-15,-10-7-100 16,0 0-265-16</inkml:trace>
  <inkml:trace contextRef="#ctx0" brushRef="#br0" timeOffset="-121160.93">16174 10089 746 0,'0'0'221'16,"0"0"-108"-16,0 0-92 15,0 0 5-15,0 0 35 16,0 0 11-16,0 0-12 15,-22 125 3-15,17-36-10 16,0 13-18-16,4 10-2 16,-1-5-8-16,0-13-1 15,2-19-10-15,0-19-5 0,0-27-5 16,0-11-4-16,0-11-2 16,0-7-24-16,0-3-60 15,0-28-60-15,0-14-56 16,0 15-189-16,0-2-134 15</inkml:trace>
  <inkml:trace contextRef="#ctx0" brushRef="#br0" timeOffset="-118210.97">16139 10150 320 0,'0'0'225'0,"0"0"-82"16,0 0-51-16,0 0 32 15,0 0 18-15,0 0-46 16,-16-15-32-16,16 15-10 16,0 0-8-16,0 0-6 15,0 0-12-15,0 0-1 16,0-1-6-16,1-3 1 15,16-3 0-15,5-2 1 16,6-1 6-16,2 1 0 16,4-1-10-16,1-1-14 0,0 0 0 15,-3-2 0-15,1 1-4 16,-1 1 0-16,1 0 2 16,3 2 0-16,2-2 3 15,1 5-4-15,3-3 0 16,1 1 6-16,1 2 2 15,-3-1 2-15,-2 3-1 16,-4-3-3-16,0 2-4 16,-2 0 2-16,1 3 0 15,-1-1 5-15,0 1 2 16,-1-1 3-16,0-1-6 16,0 2 0-16,-2-1-4 15,0 0-2-15,-3 2 0 16,0-1 2-16,-2 1-4 0,1-1 0 15,-3 2 5-15,5 0-6 16,-1 0 3-16,-1-1 2 16,3 1 2-16,-3-2-1 15,-1 0-3-15,2-1-4 16,1 1 1-16,2-1 3 16,4 2 8-16,-2-2-9 15,-2 2 1-15,0-3-1 16,-3 0 1-16,-2 4-3 15,4-5 5-15,-1 0-4 16,4 0 2-16,2-3 2 16,0 3-4-16,3-1 5 15,-3 2-4-15,6 1 4 0,-1 0-4 16,-1 2 2-16,-1-1 2 16,0 2-2-16,2-1 4 15,-1-2 6-15,1 0-4 16,1 0 2-16,-2 2-6 15,1 1 5-15,-5-1-3 16,1 1-2-16,0-2-1 16,2 1 0-16,-1 1 3 15,-1-3-3-15,-2-2 0 16,0 3-2-16,-1-1-1 16,0 1 0-16,2 2-1 15,-1 0 0-15,3 0-2 0,4 0 2 16,3-1-2-16,1-1 4 15,-2 1-1-15,-2-2-1 16,-5 0-2-16,4 0 0 16,-2 0 0-16,3 2 3 15,3-2 1-15,0 1-2 16,0-3-1-16,-2 1 0 16,-4 1 1-16,-7 0 0 15,-9 3-2-15,-5 0 0 16,-5 0 0-16,-1 0 1 15,-3-1 1-15,1 1 4 16,-1-2 2-16,-3 2-8 16,0 0 0-16,-3 0 0 0,-1 0 0 15,1 0 0 1,-1 0 0-16,0 0 0 0,0 0 0 16,0 0 0-16,0 0 0 15,4 0 0-15,1 0 0 16,-1 0 0-16,4 0 0 15,-1 0 0-15,-1 0 0 16,-1 0 0-16,-4 0 0 16,1 0 0-16,1 0 0 15,-3 3 0-15,1 2 0 16,3-1 0-16,-2 3 0 16,-1 1 0-16,1 4 0 15,-1-1 0-15,-1 4 0 16,0 2 0-16,0 5 0 0,0 1 0 15,0 3 0-15,0 7 0 16,-1 5 0-16,-8 10 0 16,0 5 0-16,0-4 0 15,1-1 0-15,1-4 0 16,4-4 0-16,1 2 0 16,-1 0 0-16,3-3 0 15,-1-1 0-15,1-7 0 16,0-6 0-16,0 1 0 15,0 3 0-15,0-4 0 16,0 1 0-16,0-3 0 16,0-3 0-16,5 0 0 15,-1 0 0-15,-1-3 0 0,1 3 0 16,-3-2 0-16,-1 1 0 16,2 3 0-16,-2-4 0 15,0 1 0-15,0-3 0 16,0 4 0-16,0-5 0 15,0 2 0-15,0-2 0 16,0-3 0-16,0-2 0 16,0-4 0-16,0-3 0 15,0-3 0-15,0 0 0 16,0 0 0-16,0 0 0 16,0 0 0-16,0 0 0 15,0 0 0-15,0 0 0 0,0 0 0 16,0 0 0-16,0 0 0 15,0 0 0-15,0 0 0 16,0 0 0-16,0 0 0 16,0 0 0-16,0 0 0 15,0 0 0-15,-13 0 0 16,-4 0 0-16,-1 0 0 16,-1 0 0-16,-1 0 0 15,-2-3 0-15,-1-1 0 16,1 0 0-16,-2-2 0 15,-1-1 0-15,-2 0 0 16,0 2 0-16,-2 2 0 16,0-2 0-16,3 2 0 0,-5 1 0 15,0 1 0-15,-5 1 0 16,2 0 0-16,-1 0 0 16,-1-3 0-16,2 3 0 15,-1-3 0-15,1 3 0 16,-1-1 0-16,3 1 0 15,-2 0 0-15,6 0 0 16,-2 0 0-16,1 0 0 16,-1 0 0-16,-2 0 0 15,-1 0 0-15,-1 0 0 16,1 0 0-16,1 0 0 16,2 0 0-16,1 0 0 0,-1 0 0 15,3 0 0 1,2 0 0-16,1 0 0 0,-2 0 0 15,0 0 0-15,-2 0 0 16,0 0 0-16,1 0 0 16,-1 0 0-16,-3 0 0 15,1 0 0-15,0 0 0 16,-3 1 0-16,1 2 0 16,-4 1 0-16,2 1 0 15,3-2 0-15,0-1 0 16,1 1 0-16,0-3 0 15,-2 0 0-15,2 2 0 16,-2 0 0-16,-1-1 0 16,1-1 0-16,-1 2 0 15,-1 0 0-15,3 1 0 0,3-2 0 16,0 1 0 0,4-2 0-16,4 1 0 0,1-1 0 15,-2 0 0-15,2 0 0 16,0 1 0-16,-2-1 0 15,1 2 0-15,-2-1 0 16,-2 4 0-16,-3-5 0 16,-1 2 0-16,5 2 0 15,-1-3 0-15,1 2 0 16,1-2 0-16,-1 0 0 16,-3-1 0-16,1 3 0 15,-3-3 0-15,-2 1 0 0,3 2 0 16,-2 0 0-16,-1-1 0 15,0-1 0-15,-4 2 0 16,1-3 0-16,2 3 0 16,-2-3 0-16,0 1 0 15,1 1 0-15,1 1 0 16,2-2 0-16,5 3 0 16,0-4 0-16,3 0 0 15,1 2 0-15,-2 1 0 16,-2-2 0-16,0 4 0 15,0-1 0-15,1-4 0 16,-1 2 0-16,0 2 0 16,1-1 0-16,0 0 0 0,4 1 0 15,1-4 0 1,2 1 0-16,4 0 0 0,-1 1 0 16,2-2 0-16,2 0 0 15,1 0 0-15,1 0 0 16,1 0 0-16,-1 0 0 15,3 0 0-15,-2 0 0 16,2 0 0-16,-1 0 0 16,1 0 0-16,-1 0 0 15,0 0 0-15,1 0 0 16,0 0 0-16,3 0 0 16,-2 0 0-16,-1 0 0 0,3 0 0 15,-1 0 0 1,0 0 0-16,2 0 0 0,0 0 0 15,0 0 0-15,0 0 0 16,0 0 0-16,0 0 0 16,0 0 0-16,0 0 0 15,0 0 0-15,0 0 0 16,0 0 0-16,0 0 0 16,0 0 0-16,0 0 0 15,0 0 0-15,0 0 0 16,0 0 0-16,0 0 0 15,0 0 0-15,0 0 0 16,0 0 0-16,0 0 0 16,0 0 0-16,0 0 0 15,0 0 0-15,0 0 0 16,-1 0-68-16,-4 2-244 0,-2 5-441 16</inkml:trace>
  <inkml:trace contextRef="#ctx0" brushRef="#br1" timeOffset="26734.8">13049 7763 297 0,'0'0'119'16,"0"0"-60"-16,0 0-52 15,0 0 27-15,0 0-23 0,0 0 0 16,0 0 30 0</inkml:trace>
  <inkml:trace contextRef="#ctx0" brushRef="#br1" timeOffset="27739.49">13039 7834 375 0,'0'0'236'0,"0"0"-181"15,0 0-5-15,0 0 60 16,0 0 24-16,0 0-31 15,0-35-26-15,0 35-10 16,0 0-19-16,0 0-4 0,0 0-6 16,0 0-19-16,0 0-10 15,0 0 7-15,0 0-7 16,0 0-9-16,0 0 0 16,0 0 2-16,0 0-1 15,0 2-1-15,0 17-3 16,0 18 3-16,0 16 6 15,0 16 25-15,-5 5-19 16,-1 2-6-16,0 0 0 16,3-9-3-16,2-3 7 15,0-9-10-15,-2-9 10 0,3-8-4 16,0-13-1 0,0-12 1-16,0-6-6 0,0-7 1 15,0 0-2-15,0 0 1 16,0 0-23-16,0-9-53 15,0-22-73-15,0 9-137 16,0-5-302-16</inkml:trace>
  <inkml:trace contextRef="#ctx0" brushRef="#br1" timeOffset="30130.35">13012 7756 520 0,'0'0'195'0,"0"0"-131"16,0 0-33-16,0 0 31 0,0 0 32 16,0 0-13-1,0-1-19-15,0 1-22 0,0-1-20 16,0 0-4-16,0 1-10 15,0 0-1-15,0 0 4 16,0 0 1-16,0 0-1 16,0 0-1-16,0 0 4 15,0 0 10-15,0 0-3 16,0 0-6-16,0 0-3 16,0 0 0-16,0 0 2 15,0 0-4-15,-2 0-2 16,1 0 4-16,1 0-4 0,-4 0 6 15,3 0 12 1,-3 0 6-16,0 0-6 0,-4 0 5 16,-1 0-10-16,0-2-18 15,1-2 2-15,1 1-3 16,2 3 0-16,2-1-2 16,1-1 0-16,2 1 2 15,0-2-5-15,0 0-7 16,0 1 1-16,0 2-18 15,0-1 7-15,0-2 5 16,15-1 1-16,7-5 16 16,6 0 0-16,3 2-1 15,7-3 2-15,-1 2-3 0,2-2 4 16,0 1 1 0,-4-1 1-16,-8 3-2 0,-8 3 0 15,-7 1-2-15,-6 3-2 16,-3 0 2-16,-3 0 0 15,0 0 1-15,0 0 1 16,0 0 3-16,0 0 0 16,0 0-2-16,0 0 10 15,0 0-3-15,0 0-6 16,0 0 1-16,-2 0 2 16,1 0 0-16,0 0-4 15,-4 0 4-15,-3 0 8 16,-4 0-1-16,-5 1-11 15,-6 4-3-15,-3-1 0 16,-3 2 0-16,0 1-2 0,1-1 0 16,2-2 2-16,6 0 0 15,4-2 2-15,6-1 2 16,4 0-3-16,4-1 1 16,2 0 0-16,0 0 3 15,0 0-1-15,0 0-1 16,0 0 1-16,0 0-4 15,0 0 0-15,0 0 0 16,0 0-1-16,0 0 1 16,0 0-2-16,0 0 2 15,4 0 4-15,4 0 1 16,4 0 3-16,5 0-2 0,9 0 9 16,1 0 14-16,2 0-13 15,1 0-5-15,-3 0-3 16,-2-2 1-16,-1 0-6 15,-5 0 0-15,0 2 7 16,-2 0-9-16,4 0 0 16,3 0 1-16,1 0 12 15,1 0 4-15,1 0-3 16,0 0 1-16,-2 0-1 16,3 0-4-16,-2 0-3 15,1 0 1-15,3 0 0 16,0 0-6-16,7 0 2 15,-1 0 1-15,1 1-4 0,-2 0 3 16,0 1-5-16,-1 0 2 16,4 2-2-16,-4 0 15 15,1-3-11-15,0 2-3 16,0-2 2-16,-1 1-1 16,-6 0 2-16,-1-2-4 15,-3 0 0-15,1 0-2 16,4 0 2-16,2 0 0 15,3 0 5-15,-3 0-4 16,-2 0 2-16,-3 0-4 16,-3 0 1-16,-2 0 0 15,0 0-2-15,2 0 2 0,0 0 2 16,-1 0-2 0,0 0 1-16,-4 0 1 0,1 3-4 15,-2-1 4-15,1-2-2 16,-1 0 1-16,0 0 0 15,2 0 1-15,0 1 0 16,0-1 2-16,-1 3-1 16,-2-3-3-16,-2 0 5 15,0 0-3-15,-1 0 1 16,-2 0-3-16,4 0 2 16,-2 0 0-16,2 0 5 15,1 0-6-15,2 0-1 16,5 0 5-16,3 0 0 15,4 0-1-15,1 0 6 0,0 0-8 16,2 0 3-16,-1 0-5 16,-1 0 0-16,0-1 0 15,-1 1 0-15,-3-2 0 16,2-1-2-16,-1 3 2 16,2 0 0-16,4-3 0 15,0-1 0-15,3 1 4 16,-2-1-2-16,3 2-2 15,2-3 0-15,0 2 0 16,0-1 8-16,-3 0-8 16,1 1 3-16,-3 0-3 15,1 2 1-15,-4-1 0 16,0 1 1-16,2 0 0 0,-5-1-2 16,0 0 0-16,-2-1 0 15,2 2 2-15,2-2 0 16,0 0 1-16,0-1 2 15,-2 3-1-15,-4-2-2 16,-4 1-1-16,-3 2-1 16,-2-2 0-16,-2 2-1 15,-1-1 2-15,1 1 0 16,-1 0 2-16,-3-1-2 16,2-1 0-16,-4 2-1 15,-2-1 4-15,0 1-4 16,-3 0 2-16,1 0-1 0,-4 0-1 15,1 0 0 1,-1 0 1-16,0 0 1 0,0 0-1 16,0 0 1-16,2 0-2 15,-2 0 2-15,3 0-2 16,-2 0 0-16,5 0 1 16,-2 0 0-16,0 0 0 15,-3 0 0-15,0 0 0 16,-1 0-1-16,2 0 0 15,-2 0 0-15,0 0 2 16,0 0-1-16,0 0 1 16,0 0-1-16,0 0 1 15,0 0 0-15,0 0 2 0,0 0 3 16,0 0 2 0,0 0 0-16,0 0-1 0,0 0-1 15,0 0-1-15,0 0-3 16,0 0 1-16,0 0-4 15,0 0 3-15,0 0-3 16,0 0 0-16,0 0 0 16,0 0 0-16,0 0-1 15,0 0 2-15,0 0-1 16,0 0 1-16,0 0-2 16,0 0 1-16,0 0 0 15,0 0 0-15,0 0 0 16,0 0 0-16,0 0 0 15,0 0-1-15,0 0-6 0,0 0-15 16,0 0-28-16,0 0-60 16,0 0-116-16,0 0-143 15</inkml:trace>
  <inkml:trace contextRef="#ctx0" brushRef="#br1" timeOffset="35825.78">16221 7621 705 0,'0'0'177'0,"0"0"-105"0,0 0-45 15,0 0 39 1,0 0 16-16,0 0-3 0,0 0-11 15,-2-1-25-15,2 1-10 16,0 0-13-16,0 0-9 16,0 0-5-16,0 0-2 15,0 0-1-15,0 0 2 16,0 0 3-16,0 0 2 16,0 0 4-16,0 0-5 15,0 0-1-15,11 0-5 16,14 0 4-16,11-3 14 15,6-2 14-15,3 0-17 16,4 0-16-16,1 0 0 16,9-2-2-16,8 2 7 15,7-2 20-15,3 0-16 0,2 1-5 16,-5 1 0-16,-4 2-4 16,-6 0-1-16,-4 2 5 15,-3-2-3-15,-3 1 2 16,-2-1 2-16,-5 3-6 15,-4 0 20-15,-5 0-15 16,-4 0-1-16,2 0-2 16,-2 0 0-16,3 2-2 15,-1 1 3-15,2-2 1 16,-1-1 1-16,-2 2-5 0,-2-1-1 16,-2-1 3-1,-2 3-3-15,1-3 0 0,1 2 0 16,2-1-1-1,2 2 1-15,0-3 0 0,0 0 1 16,-2 2 2-16,-2 0-3 16,-1-1 1-16,-1 1 0 15,-6-2-1-15,2 0 2 16,-2 0-2-16,2 0 2 16,2 0 0-16,2 0 2 15,-1 0 1-15,2 0-4 16,-2 0 1-16,-1 0 3 15,-4 0 6-15,-1 0-9 16,-1 0 1-16,1 0 4 16,0 0 0-16,3-2-1 0,-2 1 2 15,-1-1 0-15,-3 0 1 16,-3 2-1-16,-2 0-6 16,-2-3 3-16,-3 3-1 15,0-1-2-15,-2 1-1 16,-1 0 3-16,-2-1-3 15,-4 0-1-15,1 1 0 16,-1 0 0-16,0 0 1 16,0 0 3-16,0 0 2 15,0 0 5-15,0 0 1 16,0 0-2-16,0 0 1 16,0 0-8-16,0 0 3 15,0 0 3-15,0 0-5 16,0 0 2-16,0 0-4 0,0 0 1 15,0 0-2-15,0 0 0 16,0 0 0-16,0 0-1 16,0 0-1-16,1 0-1 15,2 0 1-15,4 0-3 16,3 0 4-16,1 0 2 16,0 0-1-16,2 0-1 15,-1 0 0-15,6 0 1 16,1 0 0-16,4 0 0 15,1-2-1-15,0 1 0 16,4 1 1-16,-5-1-1 16,1-1 0-16,-1 1-1 15,-1-1 1-15,-3 1 0 0,-3-2 0 16,-1 2-1-16,-3-1 0 16,-2 1 1-16,0 1 0 15,1 0 0-15,2-2-1 16,1 2 1-16,0 0 1 15,0-3-1-15,-1 2 0 16,0 1-1-16,-1-2 1 16,1 1 0-16,1 1 0 15,-1-1 1-15,4 1-1 16,-2-2 0-16,1 1 0 0,1-1 0 16,0 0 0-1,-4 2 1-15,5-2-3 0,-5 2 4 16,-3 0-4-16,-1 0 2 15,-6 0 0 1,0 0 0-16,-3 0 1 0,0 0-2 16,0 0 2-16,0 0 0 15,0 0 0-15,2 0-2 16,-2 0 0-16,0 0 0 16,0 0 2-16,0 0-1 15,0 0 0-15,0 0 1 16,0 0 1-16,0 0-1 15,0 0 1-15,0 0-1 16,0 0 0-16,0 0 0 16,0 0-2-16,0 0 1 0,0 0 0 15,0 0 0-15,0 0-1 16,0 0 0-16,1 0 0 16,-1 0 0-16,0 0-2 15,0 0 3-15,0 0-2 16,0 0 2-16,0 0 1 15,0 0-1-15,0 0 0 16,0 0 1-16,0 0 2 16,0 0-3-16,0 0 1 15,0 0-1-15,0 0 0 16,0 0 0-16,0 0 0 16,0 0 0-16,0 0 0 15,0 0 0-15,0 0 0 0,0 0 0 16,0 0 0-16,0 0 1 15,0 0-1-15,0 0 0 16,0 0-2-16,0 0 1 16,3 0-1-16,2-2-5 15,4 2-2-15,3 0 9 16,1 0 0-16,1-1-3 16,0 1-5-16,-3-4 3 15,-1 3-1-15,-4 1-9 16,-2 0 5-16,-2-2 9 15,-2 2 0-15,0 0 1 16,0 0 0-16,0 0 0 16,0 0 0-16,0 0 1 15,0 0 0-15,0 0 0 0,0 0-1 16,0 0 0-16,0 0 0 16,0 0 0-16,0 0 0 15,0 0 0-15,0 0 0 16,0 0 0-16,0 0 0 15,0 0-2-15,0 0 2 16,0 0 0-16,0 0 0 16,0 0 1-16,0 0-1 15,0 0 0-15,0 0 0 16,0 0 0-16,0 0-1 0,0 0 1 16,0 0-1-1,0 0-1-15,4 4-4 0,0 11 6 16,1 5 7-1,0 4 0-15,0 2 0 0,-2 2-4 16,0 6 4-16,0 0-1 16,-1 2 9-16,-1 2 2 15,-1-4-12-15,0 0 9 16,0-2-1-16,0-2-4 16,0-1 6-16,0-1-4 15,0-1 3-15,0-1-9 16,0 0-3-16,0-3 3 15,0-2 0-15,0-1-2 16,0 1-1-16,0-1-1 16,0-1 4-16,0 3 10 0,0-6-10 15,0-3-3 1,0-1 1-16,0-4-2 0,0-2 2 16,0 0-2-16,0 0 0 15,0 2 0-15,0 1-1 16,0 1 3-16,0 0-1 15,0 4-1-15,0-3-1 16,0 3 1-16,0-1 0 16,0 0 0-16,0 0-1 15,0 4 0-15,0 2 0 16,0 1 0-16,0 1 4 16,0-5-1-16,0-3-3 0,0-5 0 15,2-4 0 1,-1 1 0-16,1-2 0 0,-2 1 0 15,2-3 0-15,-2 4 0 16,0-1 0-16,0-1 0 16,0-2 1-16,0-1-1 15,0 0-1-15,0 0 1 16,0 0 1-16,0 0 0 16,0 0 0-16,0 0 0 15,0 0-1-15,0 0 3 16,0 0-1-16,0 0 1 15,0 0-3-15,0 0 0 16,0 0 0-16,0 0 0 16,0 0 0-16,0 0 0 15,-4 0 0-15,-8 0 0 0,-4 0 0 16,-6-1 0-16,-3-4 0 16,-5 1 0-16,-7 0 0 15,-6 0 0-15,-2-2-11 16,0 2 7-16,5-1-5 15,7 1 5-15,6 0 3 16,5-1 1-16,0 3-1 16,2-1 1-16,-2 1-1 15,-3 2 1-15,3-4-2 16,-1 3 2-16,-6-1 0 16,-1-1-1-16,-2 3-1 15,-1 0-1-15,-2 0 2 0,2 0-5 16,1 0 6-16,-1 0-1 15,3 0 1-15,-4 0 0 16,-1-1-3-16,-3-2 3 16,-2 2 0-16,-1 1 0 15,-3 0 0-15,-3 0-1 16,-5 0 1-16,-1 0 0 16,-7 0 1-16,1 0 0 15,0 4-1-15,-5-1 1 16,3 1-1-16,-2 2 2 15,1-1-1-15,-1 0 1 16,-3 0 0-16,0-2-1 16,2 0-1-16,5 0 0 0,4-2-1 15,5 1 1-15,1-2-1 16,-1 1 1-16,-1-1-1 16,1 2-2-16,-2-2 3 15,3 0 1-15,1 0-1 16,1 0 0-16,0 0 1 15,1 0-1-15,-2 0 1 16,-2 0 1-16,0 0-1 16,-3 0 0-16,1 0-1 15,-1 0 3-15,-1 2-3 16,-1 0 1-16,-1 0 0 16,-2-2 1-16,1 1-2 0,0 0 0 15,3-1-1-15,4 3-1 16,3-3 0-16,2 2 2 15,2-2 0-15,-1 0 1 16,-3 0-2-16,2 0 3 16,0 0-1-16,2 0-1 15,1 0 1-15,-1 0-1 16,0 0 0-16,0 0 0 16,0 0 1-16,1-3 1 15,0 3-1-15,0-2 0 16,-3 1 0-16,2 1-1 15,-3 0 0-15,2 0 0 0,2 0 2 16,1 0-1 0,1 0 1-16,0 0 3 0,-3 0 0 15,-1 0-3-15,-1 0-2 16,1 0 0-16,3 0 1 16,-1 0-1-16,3 0 0 15,-1 0 0-15,2 0 0 16,-1 0 1-16,-1 0 1 15,1 0 0-15,-1 0-1 16,1 0 2-16,3 0-3 16,2 0 0-16,2 0 0 15,2 0 0-15,1 0 0 16,-5 0 0-16,0 0 0 16,-2 0 0-16,1 0 0 15,2 0 0-15,1 0 0 0,4 0 0 16,-1 0 0-16,2 0 0 15,2 0 0-15,-2 0 0 16,1 0 0-16,0 0 0 16,-1 0 0-16,0 0 0 15,-1 0 0-15,-1 0 0 16,-2 0 0-16,2 0 0 16,1 0 0-16,0 0 0 15,0 0 0-15,1 0 0 16,2 0 0-16,0 0 0 15,1 0 0-15,-2 0 0 16,4 0 0-16,-2 0 0 0,3 0 0 16,2 0 0-16,-2 0 0 15,0 0 0-15,-3 0 0 16,0 0 0-16,-3 0 0 16,3 1 0-16,2 2 0 15,1-1 0-15,2-2 0 16,0 1 0-16,3-1 0 15,-2 0 0-15,1 1 0 16,3-1 0-16,2 2 0 16,-2-2 0-16,2 1 0 15,-2-1 0-15,3 2 0 16,0-2 0-16,-3 1 0 16,2 1 0-16,2-1 0 0,0 1 0 15,2-1 0 1,-2 1 0-16,-1-2 0 0,1 1 0 15,1 0 0-15,1-1 0 16,0 2 0-16,0-1 0 16,-2 0 0-16,1 1 0 15,-2 0 0-15,2-1 0 16,-3 1 0-16,1-2 0 16,1 2 0-16,0 1 0 15,2-1 0-15,3-2 0 16,4 0 0-16,1 0 0 15,-3 0 0-15,3 0 0 16,0 0 0-16,0 0 0 16,0 0 0-16,0 0 0 0,0 0 0 15,0 0 0-15,0 0 0 16,0 0 0-16,0 0 0 16,0 0-26-16,0 0-64 15,0 0-76-15,0 1-126 16,0 1-306-16</inkml:trace>
  <inkml:trace contextRef="#ctx0" brushRef="#br1" timeOffset="59844.73">19555 10676 392 0,'0'0'661'16,"0"0"-507"-16,0 0-114 15,0 0-3-15,0 0 57 16,0 0-18-16,0 0-14 15,-14 0-33-15,14 0-23 16,8 0-3-16,15-6 4 16,8-7 14-16,4 0-16 15,2 0-1-15,-3 5-2 0,-2 1 3 16,-5 4-3-16,-5 3-2 16,-5 0-1-16,-5 0 1 15,-7 7 0-15,0 9 10 16,-4 1 10-16,-1 6 6 15,0 3 12-15,0 0-9 16,0 6-1-16,0 3-5 16,0 3 1-16,0-7-8 15,0-2-4-15,0-4 4 16,0-5-6-16,-1 0-2 16,-1-3 7-16,-1 1 7 15,1-1-14-15,2 0-2 16,-2 2-2-16,-1-4 3 0,2 1-4 15,-1-1 2 1,2-7 0-16,0-2-4 0,0-3 0 16,0-3 0-16,0 0-1 15,0 0 0-15,0 0 0 16,0 0 0-16,0 0 0 16,0 0-12-16,0 0-34 15,0 0-42-15,0 0-30 16,0 0-60-16,0 0-57 15,0 0-100-15,0 0 6 16</inkml:trace>
  <inkml:trace contextRef="#ctx0" brushRef="#br1" timeOffset="60322.81">19745 11144 554 0,'0'0'269'0,"0"0"-173"15,0 0-56-15,0 0 57 16,0 0 9-16,0 0-9 15,0-8-20-15,0 8-22 0,0 0-23 16,0 0-13-16,0 11 27 16,1 3 14-16,6 1-39 15,2 2-7-15,0 1 2 16,2 1-6-16,0 4 7 16,3-3 7-16,-2 1-12 15,1-5 1-15,-3-1 2 16,2-1 10-16,-3-7-7 15,-3-1 9-15,-2-6-9 16,-3 0-8-16,4 0 14 16,1-16 18-16,9-17-14 15,3-17-11-15,2-10-11 0,3 3-6 16,-10 8-18-16,-8 12-77 16,-5 17-55-16,0 20-151 15,-5 0-576-15</inkml:trace>
  <inkml:trace contextRef="#ctx0" brushRef="#br1" timeOffset="62103.09">19457 8493 154 0,'0'0'604'16,"0"0"-459"-16,0 0-59 15,0 0-25-15,0 0-18 16,0 0-12-16,19-28 16 16,12 18 36-16,9-3-27 15,2 5-12-15,-5 4-24 16,-3 1-6-16,-7 3 6 16,-2 0-9-16,-2 0 2 15,-1 0 2-15,1 10-7 16,-2 1-4-16,-2 3-4 15,-5 5-3-15,-1 2 3 0,-5 6 13 16,-1-2-6 0,-5-2 14-16,1 0-10 0,-1-6 5 15,2-1 1-15,-1 2 5 16,2 1-15-16,-4 2 4 16,2 3 9-16,-1 5 6 15,0 1-16-15,-1 5 10 16,-1 3 2-16,0 1-10 15,0 1 9-15,0-2 1 16,0-5-5-16,0 2 4 16,0 0-10-16,0 4-2 15,0 3 23-15,0 4-7 16,0 1-9-16,0-2 19 16,0-4-28-16,0-5 0 0,0-2-1 15,0-2-3-15,0-4 1 16,0 6 8-16,-1 0-3 15,1 1-1-15,-2 0 15 16,2-4-7-16,0-8-12 16,0 5 3-16,0-1-1 15,0-2-4-15,0 2-2 16,0-3 8-16,0-1-5 16,0-2-1-16,0-1-1 15,0 4 5-15,0-1-1 16,0 3-3-16,0 1 4 15,0 0-6-15,0 1 0 0,0-4 0 16,0-1 0-16,0-3 0 16,0-1 0-16,0-3 0 15,0 3 0-15,0-1 0 16,0 5 0-16,0-1 0 16,0 1 0-16,0-4 0 15,0 1 0-15,0-2 0 16,0-1 0-16,0-2 0 15,0 0 0-15,0 1 0 16,0 2 0-16,0 2 0 16,0 0 0-16,0-3 0 15,0 1 0-15,0-2 0 0,0 0 0 16,0 3 0-16,0-3 0 16,0 0 0-16,0-2 0 15,0 0 0-15,0-1 0 16,0-2 0-16,0 1 0 15,0 1 0-15,0-4 0 16,0-4 0-16,0-1 0 16,0-1 0-16,0-2 0 15,0 1 0-15,0 2 0 16,0 2 0-16,0 1 0 16,0 1 0-16,0 2 0 15,0-5 0-15,0-1 0 16,0-3 0-16,0 2 0 0,0-3 0 15,0 2 0 1,0 0 0-16,0 0 0 0,0 1 0 16,0 1 0-16,-2-4 0 15,2 1 0-15,0-1 0 16,0 0 0-16,0 0 0 16,0 0 0-16,0 0 0 15,0 0 0-15,-1 0 0 16,1 0 0-16,0 0-19 15,0 0-192-15,0-1-153 16,0 1-564-16</inkml:trace>
  <inkml:trace contextRef="#ctx0" brushRef="#br1" timeOffset="64806.42">20198 11392 436 0,'0'0'167'0,"0"0"-101"16,0 0-19-16,0 0 24 15,0 0 0-15,0 0 17 16,0 0 13-16,-52-9-30 15,38 22-37-15,1 5 15 16,0 5-2-16,5 3-9 16,2 7-14-16,2 4-14 15,4 0-2-15,0-1 8 16,0-8-15-16,16-5-2 16,4-10-3-16,2-6 0 15,0-7 3-15,1 0 2 0,3-18-1 16,6-18 10-1,1-12-2-15,4-14-8 0,-2-1-1 16,-4-4-1-16,-4 1-1 16,-7-2 0-16,-9-7 2 15,-8 3 1-15,-3 0 0 16,0 8 0-16,-14 14 2 16,-4 5 1-16,4 17 11 15,3 10 6-15,3 13-2 16,5 5 25-16,2 0-18 15,1 0-25-15,-3 19-18 16,3 19 18-16,0 16 7 16,0 13-7-16,0 11 7 15,0 7-6-15,0-2 13 0,0-2-8 16,0-11 1-16,0-4 6 16,0-10-8-16,0-14 4 15,0-11-6-15,0-11-1 16,0-8 9-16,0-8-2 15,0-4-5-15,0 0 3 16,0 0 12-16,0 0 8 16,0 0-7-16,0 0-3 15,0 0-6-15,0 0 1 16,0 0 0-16,0 0-9 16,0 0-3-16,0 0-3 15,0 0-5-15,0 0-3 16,0 0 10-16,0 0 1 0,0 0 1 15,0 0 0 1,0 0-1-16,0 0-2 0,7-4-10 16,6-6 12-16,5-5-7 15,0 2 7-15,-2 4-3 16,-6 1-10-16,-1 6 7 16,-1 2-3-16,0 0-8 15,0 0 1-15,-1 6 4 16,3 7 8-16,1 2-9 15,-2-1 8-15,5 1-20 16,1-3-10-16,1-2-4 16,6-6-62-16,4-4-35 0,4 0-55 15,4-10 26-15,-1-10 56 16,-2 2-35-16,-2-1 79 16,-5 3 47-16,-6 6 18 15,-8 4 12-15,-7 6 48 16,-3 0 46-16,0 0-17 15,0 20-9-15,0 8 110 16,0 8-71-16,0 4-39 16,0 2-25-16,0-1-20 15,0 7 1-15,2-1 23 16,2-2-1-16,0-10-16 16,-1-12-26-16,1-10-9 15,-3-7-4-15,0-6 10 0,-1 0 11 16,0-3 33-1,0-23 3-15,0-12-15 0,0-17-45 16,0-12 0-16,-1-6-4 16,-4-7 3-16,2 2-8 15,3 8-2-15,0 9 2 16,0 17 3-16,2 14-12 16,7 8 4-16,4 9 0 15,0 8 5-15,1 5-7 16,-3 0-12-16,1 19 9 15,-2 2 9-15,-3 5 10 16,-4 0-1-16,-3 2 2 16,0 1 1-16,0 4 3 15,-10-1-2-15,-4-5-3 0,0-5-12 16,5-4-118-16,4-18-72 16,3 0-296-16</inkml:trace>
  <inkml:trace contextRef="#ctx0" brushRef="#br1" timeOffset="65573.5">21282 11301 596 0,'0'0'252'16,"0"0"-210"-16,0 0-41 16,0 0 10-16,0 0 85 15,0 0-6-15,0 0-25 16,97-36-14-16,-79 36 12 15,-7 3-40-15,-8 14-17 0,-3 5-5 16,0 4 38-16,-16 2-15 16,-6 0-9-16,1-7 6 15,7-6 1-15,7-12-16 16,7-1-6-16,0-2-1 16,0 1-6-16,0 2-3 15,4 0 8-15,6 3-1 16,2 1 3-16,1 1 6 15,0 2 2-15,2 3-8 16,-5 4 0-16,-2 2-2 16,-4-1 2-16,-4-1 17 15,0-4 1-15,0-1 2 0,-2 1 10 16,-21 0-10-16,-9 0-20 16,-7-5-50-16,-6 0-100 15,26-8-206-15,3 0-336 16</inkml:trace>
  <inkml:trace contextRef="#ctx0" brushRef="#br1" timeOffset="66389.81">19949 11137 364 0,'0'0'214'16,"0"0"-135"-16,0 0-54 15,0 0 34-15,0 0 20 16,0 0 34-16,0 0-18 15,0-12-21-15,0 12-17 16,0 12-20-16,0 21 61 16,2 13-21-16,2 10-13 15,0 11-5-15,-1 4-13 0,0 8-13 16,2-3 0-16,-2-2-12 16,1-4-4-16,3-11-14 15,-2-8 0-15,1-15 0 16,-1-11-3-16,0-14 0 15,0-3-4-15,-2-8-57 16,-2 0-56-16,3-13-33 16,-2-6-51-16,0-3-248 15</inkml:trace>
  <inkml:trace contextRef="#ctx0" brushRef="#br1" timeOffset="68694.88">19938 10993 289 0,'0'0'308'15,"0"0"-201"-15,0 0-41 16,0 0 7-16,0 0 27 15,0 0-14-15,28-16-33 16,1 12 32-16,9-3-5 16,5 1-31-16,3 0-5 15,3 2 1-15,0 1-3 16,4 0-16-16,-1-3 16 16,1 2-14-16,1 1 3 0,-2-2-22 15,2 1 3 1,0 0-1-16,-3 2 2 0,-2-3 7 15,-2 2 0-15,-5 1-12 16,-1 0 1-16,-4 1 9 16,-3-2-4-16,3-1-1 15,3 1-1-15,3 1 3 16,1-3 9-16,0 2 0 16,-2 1-6-16,0 1-9 15,1 1-2-15,6-2 0 16,1 1 12-16,1-2-9 15,-4-1-2-15,-6 1-2 16,-4-2-6-16,-1 2 2 16,-2-3-1-16,3-1 2 15,-1-2 1-15,-4 5-1 0,-4 0-3 16,-7 0 0 0,-3 4-1-16,-4 0 1 0,-5 0-1 15,-1 0 2-15,-5 0-1 16,-1 0 0-16,-2 0 3 15,0 0 0-15,0 0 5 16,0 0 0-16,0 0 3 16,0 0-1-16,0 0 0 15,0 0 0-15,0 0 2 16,0 0 0-16,0 0-4 16,0 0-5-16,0 0 1 15,0 14-1-15,0 3-2 16,0 4 17-16,0 5 9 15,0-6-21-15,1 8-4 16,3 4 4-16,-1 5 4 0,0 4-10 16,0 2 0-16,0 11 0 15,0-1 0-15,1 4 0 16,-2-2 0-16,-1-8 0 16,2-4 0-16,0-2 0 15,-1-3 0-15,2-5 0 16,0-5 0-16,-1-4 0 15,2-4 0-15,-2 5 0 16,1-3 0-16,-1 7 0 16,-1-4 0-16,1 2 0 0,-2-4 0 15,0 3 0 1,2-3 0-16,-3 6 0 0,4-5 0 16,-4-1 0-16,1-3 0 15,1-4 0-15,-2-3 0 16,1-2 0-16,1-1 0 15,-2-3 0-15,1 3 0 16,-1 1 0-16,0-1 0 16,2 3 0-16,-2-4 0 15,1 1 0-15,-1-7 0 16,0-2 0-16,3-1 0 16,-3 0 0-16,0 0 0 15,0 0 0-15,0 0 0 0,0 0 0 16,0 0 0-1,0 0 0-15,0 0 0 0,0 0 0 16,0 0 0-16,-3 0 0 16,-14 0 0-16,-12 0 0 15,-10 3 0-15,-9-3 0 16,-2 3 0-16,-1 0 0 16,2 0 0-16,-5 6 0 15,-7 1 0-15,1-3 0 16,-2 2 0-16,5-6 0 15,7 0 0-15,6-2 0 16,4-1 0-16,1 0 0 16,0 0 0-16,3 0 0 15,-5 0 0-15,-2 0 0 0,-2 0 0 16,1 0 0-16,-1 0 0 16,1 0 0-16,1 0 0 15,1 2 0-15,0 2 0 16,2-1 0-16,4 0 0 15,0-3 0-15,0 3 0 16,3-3 0-16,3 0 0 16,3 0 0-16,3 0 0 15,1 0 0-15,-2 0 0 16,2 0 0-16,-3 0 0 16,1 0 0-16,-1 0 0 15,1 0 0-15,3 0 0 16,1 1 0-16,1 2 0 0,1-3 0 15,0 3 0 1,6-3 0-16,4 0 0 0,3 0 0 16,5 0 0-16,-1 0 0 15,2 0 0-15,-4 2 0 16,-4-2 0-16,-2 4 0 16,2-4 0-16,0 1 0 15,0 2 0-15,1 3 0 16,-5-3 0-16,-2 0 0 15,3 0 0-15,5 1 0 16,-2-4 0-16,4 0 0 16,0 0 0-16,-1 0 0 15,0 0 0-15,1 3 0 16,-3-3 0-16,2 0 0 0,1 2 0 16,-1-2 0-16,1 2 0 15,1-2 0-15,2 0 0 16,1 0 0-16,0 0 0 15,0 0 0-15,0 2 0 16,0-2 0-16,0 0 0 16,0 0 0-16,0 0 0 15,0 0 0-15,0 0 0 16,0 0 0-16,0 0 0 16,0 0 0-16,0 0 0 0,0 0 0 15,0 0 0-15,0-6 0 16,0-10 0-16,0 0 0 15,0-3 0-15,0 6 0 16,0 0 0-16,0 1 0 16,0 2 0-16,0-2 0 15,0 5 0-15,0 1 0 16,0 2 0-16,-2 4 0 16,2 0 0-16,0-3 0 15,0 1 0-15,0-1 0 16,0-2 0-16,-2 0 0 15,1-3 0-15,0-1 0 16,-1 4 0-16,2-2 0 16,-1 3 0-16,1-2 0 15,0 3 0-15,-2-4 0 0,2-4 0 16,0 1 0-16,0-6 0 16,0 6 0-16,0 0 0 15,0 4 0-15,0 2 0 16,0 4 0-16,0 0 0 15,0 0 0-15,0 0 0 16,0 0 0-16,0 0 0 16,0 0 0-16,0 0 0 15,0 0 0-15,0 0 0 16,0 0 0-16,0 0 0 16,0 0-74-16,0 0-81 15,0 0-80-15,0 0-104 0,0 0-312 16</inkml:trace>
  <inkml:trace contextRef="#ctx0" brushRef="#br1" timeOffset="79991">15429 9811 579 0,'0'0'167'0,"0"0"-72"16,0 0-15-16,0 0 13 16,0 0 5-16,0 0-1 15,0 0-49-15,-22-20-27 16,30 17-13-16,16-4 10 15,14-3-5-15,12 0 3 0,8 0 34 16,4 2-29-16,-6 3-17 16,-4 1-4-16,-6 1 4 15,-3 1-4-15,-1 0 5 16,-4 2-5-16,-7 0 0 16,-8 0 0-16,-8 0 2 15,-8 7-2-15,-5 2 0 16,-2-1 3-16,0-1 5 15,0-1 14-15,0-4-12 16,0-1-2-16,0-1 10 16,0 0 3-16,0 0-2 15,0 0-6-15,0 0-5 0,0 0-8 16,0 1 3-16,0 1-3 16,0 1 0-16,0 0-6 15,0-1 5-15,0 14-5 16,0 10 4-16,-2 9 2 15,-3 10 32-15,0-3-22 16,0-3-9-16,0-6 4 16,1-4 0-16,1-11 3 15,3-5-5-15,-2-4 2 16,2-7-3-16,0 0 1 16,0-2 0-16,0 0-1 15,0 0 4-15,0 0-2 16,0 0-4-16,0 0-4 15,0 0-51-15,0-2-53 16,0-5-58-16,0 5-131 0,0-1-80 16</inkml:trace>
  <inkml:trace contextRef="#ctx0" brushRef="#br1" timeOffset="80443.2">15875 10028 497 0,'0'0'184'16,"0"0"-55"-16,0 0-40 16,0 0-1-16,0 0-28 15,0 0-28-15,-3 2-19 16,3 19 66-16,0 4-37 16,9 0-4-16,3 1-17 15,1-1-7-15,0-2 13 16,1-4-5-16,-1-4-14 15,-3-5 5-15,-2-6-4 0,-3-4 38 16,2 0-21-16,-3 0-5 16,4-19 20-16,3-5-8 15,2-8-28-15,4-2 3 16,2-3-5-16,0 3-3 16,-3 7-1-16,-3 15-49 15,-13 12-126-15,0 2-285 16</inkml:trace>
  <inkml:trace contextRef="#ctx0" brushRef="#br1" timeOffset="158179.07">21919 12038 562 0,'0'0'218'16,"0"0"-86"-16,0 0-4 16,0 0 12-16,0 0-7 15,0 0-14-15,-13-7-28 0,13 5-30 16,0 1-36-16,7-4-18 15,15-2 2-15,14-6 14 16,12-2 1-16,5-7 0 16,-3 3-9-16,-6 6-8 15,-6 6-2-15,-14 4-4 16,-1 3 2-16,-7 0 1 16,0 0 4-16,-5 0 6 15,-2 7 1-15,-1 2 4 16,-3 1 10-16,-1-2 4 15,1 3-2-15,0-1-2 16,0 0-14-16,0 2-3 0,0 4 12 16,-3 3-7-16,-2 3-1 15,2 3-1-15,-2 4-3 16,0 4-3-16,0 1 4 16,0-1-8-16,0-2-5 15,0-3 0-15,0 1 0 16,0-3 0-16,0 1 0 15,0 5 0-15,6 3 0 16,-5 1 0-16,2 0 0 16,-2 0 0-16,1-6 0 15,1-8 0-15,-1-4 0 16,2 1 0-16,0-6 0 16,-1-3 0-16,0 3 0 0,2-5 0 15,-4 3 0 1,4-1 0-16,-1 3 0 0,-3-1 0 15,4-2 0-15,-2 5 0 16,0-5 0-16,1 3 0 16,1 2 0-16,-3 2 0 15,3 2 0-15,-2 0 0 16,0-4 0-16,-1 1 0 16,-1-1 0-16,2 0 0 15,1 0 0-15,-1 1 0 16,0 0 0-16,-1 3 0 15,1 1 0-15,-2 1 0 16,1-1 0-16,1-2 0 16,-1 1 0-16,1-7 0 0,0 2 0 15,-1-4 0-15,0-4 0 16,-1 0 0-16,0-3 0 16,1 3 0-16,-1-6 0 15,-1 4 0-15,0-1 0 16,0-3 0-16,0 3 0 15,0-3 0-15,0 0 0 16,0 0 0-16,0 0 0 16,0 0 0-16,0 0 0 15,0 0 0-15,0 0 0 16,0 0 0-16,0 0-10 16,0 3-139-16,0-3-136 15,0 4-172-15</inkml:trace>
  <inkml:trace contextRef="#ctx0" brushRef="#br1" timeOffset="158606.94">22318 13161 671 0,'0'0'277'0,"0"0"-177"0,0 0-57 16,0 0 44-16,0 0 57 16,0 0 3-16,1 58-67 15,10-29-25-15,1-7-29 16,2 4 19-16,0-5 4 15,0-1-5-15,2-4-3 16,2-5-11-16,-2-10-5 16,6-1 3-16,3 0 11 15,5-25 0-15,3-10-11 16,-1-12-4-16,-3 2-10 16,-7 3-3-16,-4 4-11 0,-6 6 0 15,-4 7 0 1,-5 6 0-16,-3 6 0 0,0 6-5 15,0 1-96-15,0 6-196 16,0 0-437-16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93 798 10325,'0'0'4295,"-4"35"-3428,1 4-583,-28 185 1246,8-119-423,-9 47 662,34-205 650,-2 35-2308,4-36 0,14-28-15,29-81-1,-16 63 32,-29 90-116,-1 8-11,-1 0 0,0 0 0,1 1 0,-1-1 0,1 0 0,-1 1 0,1-1 0,0 1 0,0-1 0,0 1 0,0-1 0,2-2 0,-3 4-4,1 1 0,0-1 1,0 0-1,-1 0 0,1 0 0,-1 1 1,1-1-1,0 0 0,-1 1 1,1-1-1,-1 1 0,1-1 0,0 0 1,-1 1-1,1-1 0,-1 1 1,0 0-1,1-1 0,-1 1 1,1-1-1,-1 1 0,0 0 0,1-1 1,-1 1-1,0 0 0,0-1 1,0 1-1,1 0 0,-1-1 1,0 2-1,15 42 12,19 87 1,-26-90 47,2-1-1,2 0 1,28 66 0,-37-100-47,1 0 0,-1 0 1,1-1-1,1 0 0,-1 1 0,9 7 1,-12-12 3,0 0 0,0 0 0,1 0 0,-1 0 0,0-1 0,0 1 0,0 0 0,1-1 0,-1 1 0,0 0 0,1-1 0,-1 0 0,0 1 0,1-1 0,-1 0 0,1 0 0,-1 0 0,1 1 0,-1-2 0,0 1 0,1 0 0,-1 0 0,1 0 0,-1-1 0,0 1 0,1-1 0,-1 1 0,0-1 0,1 1 0,-1-1 0,0 0 0,0 1 0,1-1 0,-1 0 0,0 0 0,0 0 0,0 0 0,0 0 0,0 0 0,-1-1 0,2-1 0,11-17 161,-1-1-1,-1 0 1,-1 0 0,-1-1-1,-1-1 1,-1 0 0,5-27-1,-3-2 68,-1-1 1,0-66-1,-9-315 170,-5 303-474,-32-167 0,32 280-2206,5 41-1334,2 73-3832,4-49 2689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8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11045,'0'0'0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1:5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 7299,'0'0'6411,"-8"-1"-5546,-24-4 573,578-9 1942,-541 14-3342,18-3-108,-23 3 84,1 0 0,0-1 0,-1 1 0,1 0 0,-1 0 1,1-1-1,0 1 0,-1 0 0,1-1 0,-1 1 0,1 0 0,-1-1 1,1 1-1,-1-1 0,0 1 0,1-1 0,-1 1 0,0-1 0,1 1 1,-1-1-1,0 0 0,1 1 0,-1-1 0,0 1 0,0-1 0,0 0 1,0 1-1,0-1 0,0-1 0,0 2 13,-1-1 0,1 1 1,-1-1-1,1 1 0,-1-1 0,1 1 0,-1 0 1,0-1-1,1 1 0,-1 0 0,0-1 0,0 1 1,1 0-1,-1 0 0,0 0 0,1-1 0,-1 1 1,0 0-1,0 0 0,1 0 0,-1 0 0,0 0 0,0 1 1,1-1-1,-2 0 0,-7 0 50,-103-3-142,-1 5 1,-187 27-1,149-1 254,151-28-188,-1 0 0,1 0 1,-1 0-1,1 0 0,0 0 0,-1 1 0,1-1 1,-1 0-1,1 0 0,0 0 0,-1 0 0,1 0 1,0 1-1,-1-1 0,1 0 0,0 0 1,-1 1-1,1-1 0,0 0 0,-1 0 0,1 1 1,0-1-1,0 0 0,0 1 0,-1-1 0,1 0 1,0 1-1,0-1 0,0 1 0,0-1 0,-1 0 1,1 1-1,0-1 0,0 1 0,0-1 0,0 0 1,0 1-1,0-1 0,0 1 0,0-1 0,0 0 1,0 1-1,1-1 0,-1 0 0,0 1 0,0-1 1,0 1-1,0-1 0,0 0 0,1 1 0,-1-1 1,0 0-1,0 1 0,1-1 0,-1 0 0,0 0 1,1 1-1,-1-1 0,1 1 0,12 2 5,1 0-1,0-1 0,-1 0 1,1-1-1,0 0 1,19-2-1,4 0 45,408 2 678,-435 0-734,-9 3 353,-20 2 222,-71 4-333,-157 8-229,178-18 22,68 0-181,27 0-77,486 0 680,-511 0-347,-36 2-30,0-1 1,-52-6 0,23 1-102,-185 2-131,187 2 100,61 0-51,8-1-233,145-12 346,192-10 160,-309 20-204,-34 3-288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2.1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13222,'0'0'3490,"9"204"-2098,-9-100-879,-9 0-49,-1-9-96,4-11-144,3-17-176,3-8-32,0-14 16,0-8-32,0-9-16,0-9-656,0-10-2242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2.9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93 10981,'0'0'8388,"7"0"-7940,63-5 91,0-2 0,110-26 0,64-9-184,-157 36 1397,-90 12-314,-27 29-643,-50 79-1,72-101-791,1 1 0,1 0 0,-1 0 0,2 1 0,0 0 0,1 0 0,1 0 0,0 0 0,1 1 0,0 16 1,1-21-11,4 17-44,-2-27 48,-1 0-1,1 0 1,0 0 0,0-1 0,0 1-1,0 0 1,-1 0 0,1 0-1,0 0 1,0-1 0,1 1-1,-1-1 1,0 1 0,0-1 0,0 1-1,0-1 1,0 1 0,1-1-1,-1 0 1,0 0 0,0 0-1,2 1 1,8 0 15,0 0 0,0-1 0,0 0 0,0 0-1,0-1 1,0-1 0,0 0 0,0 0 0,0-1 0,-1 0-1,1-1 1,-1 0 0,0-1 0,0 0 0,-1-1 0,1 0 0,-1 0-1,0-1 1,-1 0 0,0 0 0,0-1 0,-1 0 0,1-1-1,7-13 1,-7 12 42,0-1 0,-1 1 1,-1-2-1,0 1 0,0-1 0,-1 1 0,-1-2 0,0 1 0,0 0 0,-2-1 1,1 1-1,-2-1 0,1-15 0,-2 26-36,0 1 1,0 0-1,-1 0 1,1 0 0,0-1-1,-1 1 1,1 0-1,-1 0 1,1 0-1,-1 0 1,0 0-1,0 0 1,1 0-1,-1 0 1,0 0-1,0 0 1,0 0-1,0 0 1,0 1-1,0-1 1,0 0-1,0 1 1,0-1-1,0 1 1,-1-1-1,1 1 1,0-1-1,0 1 1,0 0-1,-1 0 1,-1-1-1,-47-1 63,40 2-39,-16-1 65,3 1-29,-42 4-1,59-3-89,-1 0 0,1 0 0,0 1 0,0 0 0,0 0 0,0 0 0,0 1-1,0 0 1,1 0 0,0 1 0,-8 5 0,11-7-90,1-1 0,-1 1 0,1 0-1,-1 0 1,1-1 0,0 1-1,0 0 1,0 0 0,0 1 0,0-1-1,0 0 1,-1 4 0,4 7-6559,4-7-1778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7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475 0 12054,'0'0'5703,"-34"9"-4331,8-4-1087,7-1-119,0 0 1,0 1-1,1 0 1,0 2-1,0 0 0,0 1 1,1 1-1,0 1 1,1 0-1,-24 20 0,-64 74 1076,91-89-1033,1 0 1,0 2-1,1-1 0,1 1 0,-11 24 1,19-36-174,0 1 0,0 0 1,0 0-1,1-1 0,0 1 1,0 0-1,0 11 0,1-15-35,0 0-1,0 0 1,1 0-1,-1 0 0,1 0 1,-1 0-1,1 0 1,0 0-1,0 0 0,-1 0 1,1 0-1,1-1 1,-1 1-1,0 0 0,0-1 1,1 1-1,-1-1 1,1 1-1,-1-1 0,1 0 1,-1 1-1,1-1 0,0 0 1,0 0-1,-1 0 1,4 0-1,22 8 32,0-2 0,1-1 1,0-1-1,37 1 0,-32-3 14,1 2 0,61 15 0,-91-19-48,1 0 0,-1 1 0,0-1-1,1 1 1,-1 0 0,0 0 0,0 0 0,0 1 0,-1-1 0,1 1 0,-1 0 0,1 0 0,-1 0 0,0 1 0,0-1-1,0 1 1,-1-1 0,1 1 0,-1 0 0,0 0 0,0 0 0,0 0 0,-1 1 0,1-1 0,-1 0 0,0 1 0,0-1-1,-1 1 1,1-1 0,-1 1 0,0 5 0,0-4 20,1 1 0,-1-1 0,-1 0 0,1 1 0,-1-1 0,0 0 0,0 0-1,-1 1 1,0-1 0,0 0 0,0 0 0,-1-1 0,0 1 0,0 0 0,0-1 0,-1 0 0,0 0 0,0 0-1,0 0 1,-9 8 0,-8 5 43,-1-1 1,-1-1-1,-48 26 0,55-35-40,1 0-1,-1-1 1,0-1-1,-1 0 1,1-2-1,-1 1 1,0-2-1,-24 1 1,41-4-114,-1 0 1,1 1-1,0-1 1,0 0 0,0 1-1,0-1 1,0 0-1,0 1 1,0-1-1,0 0 1,0 0-1,0 1 1,0-1 0,1 0-1,-1 1 1,0-1-1,0 0 1,1 1-1,-1-1 1,0 1-1,1-1 1,0-1 0,4-4-782,1-1 1,-1 1-1,1 0 1,1 0 0,-1 1-1,1 0 1,14-8 0,14-8-4503,-10 9-3487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8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10 200 11077,'0'0'10957,"0"12"-10074,-9 132-221,11-143-645,0 0-1,0-1 1,0 1 0,1 0-1,-1-1 1,0 0 0,0 1 0,1-1-1,-1 0 1,0 0 0,1 0 0,3-1-1,-1 1 28,3-1-20,0 0-1,0 0 1,0-1-1,-1 1 1,1-2-1,-1 1 1,0-1-1,1 0 1,-1-1-1,0 0 1,-1 0-1,1 0 1,11-10-1,5-8 22,-1 0 0,23-29 0,-24 26-23,-15 23-94,-4 10 10,-2 22 9,0-19 80,0 149 183,0-158-227,0-1-1,0 0 1,0 0-1,0 0 1,0 1-1,1-1 1,-1 0-1,0 0 1,1 0-1,-1 1 1,1-1-1,0 0 1,-1 0-1,1 0 1,0 0-1,0 0 1,-1 0-1,1 0 0,0-1 1,0 1-1,0 0 1,2 1-1,0-1-103,0 1-1,0-1 1,0 0-1,1 0 0,-1 0 1,0 0-1,1 0 1,4-1-1,3 1-356,0-1 0,0-1 0,0 0 0,18-4 0,-16 0 112,-1 0 0,1-1 0,-1-1 0,-1 0 0,1 0-1,-1-1 1,17-16 0,-28 24 478,1 72 2366,1-23-1350,-3 0 0,-11 80-1,7-100-713,-10 56 17,11-32 2974,4-616-1702,0 539-1720,1-1 0,2 0 0,7-36 0,-8 53 7,0-1 1,1 1-1,0 0 0,0 0 1,1 0-1,0 0 0,0 0 1,1 1-1,0 0 0,0 0 1,0 0-1,1 1 0,9-9 1,-12 14-6,0-1 0,0 0 0,-1 1 0,1 0 0,0-1-1,0 1 1,1 0 0,-1 1 0,0-1 0,0 0 0,0 1 0,1 0 0,-1 0 0,0 0 0,0 0 0,4 1 0,-5-1 4,1 1-1,-1-1 1,0 1-1,0-1 1,1 1-1,-1 0 1,0 0 0,0 0-1,0 0 1,0 0-1,0 1 1,0-1 0,0 1-1,0-1 1,-1 1-1,1 0 1,-1-1-1,1 1 1,-1 0 0,0 0-1,2 3 1,1 8-14,-1 0 1,-1 1-1,0-1 1,0 1 0,-2-1-1,1 1 1,-4 21-1,2-7 39,0-16-2,0 1 0,-1-1 0,-1 0 0,0 0 0,0-1 0,-1 1 0,-1-1 0,0 1 0,0-2-1,-1 1 1,-10 13 0,0-3-23,-1 0-1,0-2 1,-2 0-1,-27 22 1,34-35-509,21-21 55,7-2 448,2 1 0,-1 1-1,2 1 1,0 0 0,1 2-1,0 0 1,0 1 0,1 1-1,1 1 1,0 1 0,34-8-1,-51 15 17,0 0-25,1 0 1,-1 0-1,1 1 1,0-1 0,6 2-1,-10-1 19,-1 0 0,1 1-1,-1-1 1,1 1 0,-1-1 0,1 1-1,-1-1 1,0 1 0,1 0 0,-1 0-1,0 0 1,0 0 0,1 0 0,-1 0-1,0 0 1,0 0 0,0 0 0,0 0-1,-1 1 1,1-1 0,0 0 0,0 1-1,0 2 1,4 9 13,-1 0 0,-1 1-1,0 0 1,-1 0 0,1 19-1,-3 77 331,-1-50-71,0-1 159,-3 0 0,-12 62 1,12-90-303,4-30 172,0-9 890,-2-154-136,6-218-1058,1 321-9,3-1-1,21-76 0,-29 135 12,0 0-1,0 0 0,1-1 1,-1 1-1,0 0 0,1 0 1,-1 0-1,1-1 0,0 1 1,-1 0-1,1 0 0,0 0 1,0 0-1,0 0 0,0 0 1,0 0-1,-1 1 0,2-1 1,-1 0-1,0 0 0,0 1 0,0-1 1,0 1-1,0-1 0,1 1 1,-1-1-1,0 1 0,0 0 1,1-1-1,-1 1 0,0 0 1,0 0-1,1 0 0,-1 0 1,0 0-1,1 0 0,-1 1 1,2 0-1,7-1-45,-7 0 47,1 0 0,-1 0-1,0 0 1,0 1 0,1 0 0,-1 0-1,0-1 1,0 2 0,0-1 0,0 0-1,0 1 1,0-1 0,0 1-1,0 0 1,0 0 0,4 4 0,-4-1-12,1-1 1,-1 1-1,0-1 1,0 1 0,0 0-1,-1 0 1,0 0 0,0 0-1,2 8 1,0 7-30,0 0 0,-2 0 0,0 0 0,-3 33 0,0-42-29,0-1-1,-1 1 0,-1-1 0,0 0 0,0 0 1,-1 0-1,-1 0 0,1 0 0,-1-1 0,-1 0 0,0 0 1,0-1-1,-1 1 0,-8 7 0,-1 1-275,-1-1 0,-1-1-1,-1-1 1,0 0 0,-30 16 0,47-44-13878,15-7 6996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9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148 916 8724,'0'0'11189,"-5"4"-10207,1-1-897,-70 62 1246,66-57-1159,1-1 0,0 1-1,0 1 1,1-1 0,0 1 0,1 0 0,-8 17 0,12-24-143,0 1 1,0-1 0,1 1 0,-1-1 0,1 1 0,-1 0 0,1-1 0,0 1-1,0-1 1,0 1 0,0 0 0,1-1 0,0 5 0,0-5-22,-1-1 0,1 0 1,0 0-1,0 0 0,0 0 0,-1 0 1,1 0-1,0 0 0,0 0 0,1 0 0,-1 0 1,0 0-1,0-1 0,0 1 0,1 0 1,-1-1-1,0 1 0,0-1 0,1 1 1,-1-1-1,1 0 0,-1 0 0,0 1 1,3-1-1,9 1 56,0 0 1,0 0-1,0-2 1,0 1-1,24-6 1,-32 5-48,-1 0 0,1-1 1,-1 0-1,0 0 0,1 0 1,-1 0-1,0-1 0,0 0 1,-1 1-1,1-1 0,-1-1 1,1 1-1,-1-1 0,0 1 1,0-1-1,0 0 0,-1 0 1,1 0-1,2-6 0,-1-1 24,-1 0 1,0 0-1,-1-1 0,0 1 0,0 0 0,-1-1 0,-1 0 0,-1-15 0,1 6 155,3 19-167,1 2 0,-1-1 1,1 0-1,-1 1 0,1-1 0,-1 1 0,1 0 1,0 0-1,3 1 0,-1-1-14,1 0-9,0-1 0,1 2 0,-1-1 1,0 1-1,0 0 0,0 0 0,1 1 0,-1 0 0,-1 0 1,1 0-1,0 1 0,0 0 0,-1 1 0,0-1 1,0 1-1,0 1 0,0-1 0,7 8 0,-1 1 3,0 1 1,10 16-1,-12-17 34,0 0 0,21 21 2026,-33-61 222,1 23-2275,0 1 0,1-1 0,-1 0-1,1 0 1,0 0 0,0 0 0,0-1 0,0 1 0,1 1 0,0-1 0,-1 0 0,2 0 0,-1 0-1,0 0 1,1 0 0,0 1 0,-1-1 0,1 1 0,3-4 0,17-11-143,1 1 1,0 2 0,1 0-1,27-12 1,45-28-1160,-67 35 356,0-2 0,-2 0 0,0-2 0,-2-1 0,-1-1 0,30-42 0,-40 47 410,0-1 0,-2 0 1,-1-1-1,0 0 0,-2-1 1,0 0-1,-2 0 0,-1-1 1,6-43-1,-8-157 2233,-4 224-1684,-6-63 1928,6 60-1745,-1 0 0,0 1 0,0-1 0,0 1 0,-1-1 0,1 1 0,-1-1 0,0 1 0,0 0 0,0 0 0,0-1 0,-1 2 0,-5-7 0,8 9-140,-1-1 0,1 1 0,-1-1 0,0 1 0,0-1 0,1 1 0,-1-1 0,0 1 0,0-1 0,1 1 0,-1 0 0,0 0 0,0-1 0,0 1 0,0 0 0,1 0 0,-1 0 1,0 0-1,0 0 0,0 0 0,0 0 0,0 0 0,0 0 0,1 0 0,-1 1 0,0-1 0,0 0 0,0 1 0,1-1 0,-1 0 0,0 1 0,0-1 0,1 1 0,-1-1 0,0 1 0,1 0 0,-1-1 0,0 1 0,1 0 0,-1-1 0,1 1 0,-1 0 0,1-1 0,0 1 0,-1 0 0,1 0 0,0 0 1,-1-1-1,1 1 0,0 0 0,0 0 0,0 2 0,-20 79 357,4 1 0,-8 146 1,15 173 582,9-389-1010,0 164 67,0-176-103,0 10 79,0-1 0,1 1 1,3 16-1,-4-25-156,1 0 0,-1 0 0,1 0 1,0 0-1,-1 0 0,1 0 0,0 0 0,0 0 0,0-1 0,1 1 0,-1 0 1,0-1-1,1 1 0,-1-1 0,1 1 0,-1-1 0,1 0 0,-1 0 0,1 1 1,0-1-1,0 0 0,0-1 0,0 1 0,3 1 0,-4-2-484,1 0-1364,-1-8-132,-1-23-1312,0 6-2574,0-3-4500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29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0 266 15543,'0'0'8020,"168"-95"-5635,-68 50-1201,6 3-671,-6 6-481,-4 5-32,-5 14-1409,-70 17-2545,-11 0-6835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1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15783,'0'0'8580,"9"-26"-9700,13 26-897,9 0-5443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3.7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249 1 7219,'0'0'6627,"-18"25"-5511,6-9-868,-12 15 490,2 1 0,1 1 1,-29 64-1,27-39 528,-31 114 0,46-134-935,1 0 0,2 1-1,1 0 1,3 48 0,1-84-305,1 0 1,-1 0-1,0 0 0,1 0 1,0 0-1,0 0 0,0-1 0,0 1 1,0 0-1,1 0 0,-1-1 1,1 1-1,0-1 0,-1 0 1,1 1-1,0-1 0,5 4 1,-2-2 1,0-1 1,1 1-1,-1-1 1,1 0-1,0-1 1,0 1-1,0-1 1,7 1-1,11 2 80,0-2-1,-1-1 1,37 0-1,-29-2-7,52-7-1,-70 5-82,0-1-1,0-1 1,0 0 0,0 0-1,0-2 1,15-8-1,-8 2 5,0 0 0,0-2 0,-1-1-1,-1 0 1,0-1 0,-2-1 0,0-1-1,0 0 1,13-22 0,-18 22-4,-1 0-1,-1-1 1,0 0 0,-2 0 0,0-1 0,-1 0-1,-1 0 1,-1-1 0,0 1 0,0-36-1,-3-135 302,-1 187-245,0 1 17,0 1 0,0-1 0,0 1 0,0-1 0,0 0 0,0 1 0,-1-1 0,1 1 0,-1 0 0,0-1 0,0 1 0,0-1 0,0 1 0,0 0 0,-2-4 0,2 6-75,1 0 1,0 0-1,0-1 1,0 1-1,0 0 0,-1 0 1,1 0-1,0 0 1,0 0-1,-1-1 1,1 1-1,0 0 1,0 0-1,-1 0 1,1 0-1,0 0 1,0 0-1,-1 0 1,1 0-1,0 0 1,0 0-1,-1 0 1,1 0-1,0 0 1,0 0-1,-1 0 1,1 0-1,0 0 1,0 0-1,-1 0 1,1 1-1,0-1 1,0 0-1,-1 0 1,1 0-1,0 0 0,0 0 1,0 1-1,-1-1 1,1 0-1,0 0 1,0 0-1,0 1 1,0-1-1,-1 0 1,1 0-1,0 1 1,-5 12 110,5-11-134,-77 350 1401,62-257-1377,3 0 0,1 135 0,12-230-296,0 1 0,-1 0 0,1-1 1,-1 1-1,1-1 0,0 0 0,0 1 0,-1-1 0,1 0 0,0 1 0,0-1 1,0 0-1,-1 0 0,1 1 0,0-1 0,0 0 0,0 0 0,-1 0 0,1 0 1,0 0-1,0 0 0,0-1 0,0 1 0,-1 0 0,3-1 0,23-5-3144,-19 2 2323,0-2 0,-1 1 0,1-1 0,-1 0 0,-1 0 0,8-11 0,4-5-6631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1437 10309,'0'0'8481,"3"-3"-7491,14-12-523,-1 0 1,0 0 0,-2-2-1,16-20 1,45-79 587,-64 99-992,-1-1-1,-1 0 0,0-1 1,-1 0-1,-1 0 0,-1-1 1,-1 0-1,0 0 0,-2 0 1,2-31-1,-5 50-46,-1 1 0,1-1 0,0 1-1,-1-1 1,1 1 0,-1-1 0,1 1 0,0-1 0,-1 1 0,1-1 0,-1 1 0,0 0 0,1-1-1,-1 1 1,1 0 0,-1 0 0,1-1 0,-1 1 0,0 0 0,1 0 0,-1 0 0,0 0-1,1 0 1,-1-1 0,0 1 0,1 1 0,-1-1 0,1 0 0,-1 0 0,0 0 0,1 0 0,-2 1-1,-24 5 88,18-1-92,1 1 0,0 1 0,0-1 1,0 1-1,1 0 0,0 1 0,1-1 0,-1 1 1,1 0-1,-5 12 0,-2 6-1,1 0-1,-11 35 1,12-17-10,2 0 1,1 1 0,3 0-1,1 66 1,3-109 4,0 0 1,0 0-1,0 0 1,1 0 0,-1 0-1,0 0 1,1 0-1,0 0 1,-1 0 0,1 0-1,0 0 1,0-1-1,0 1 1,0 0 0,0-1-1,1 1 1,-1-1-1,0 1 1,4 2 0,-2-2 3,1 0 0,-1 0 0,1 0 0,-1-1 0,1 1 0,0-1 0,0 0 0,0 0-1,6 1 1,2-1 3,0-1-1,0 0 0,0 0 0,0-1 0,0-1 1,15-3-1,-12-1 1,0 1 1,-1-2 0,0 0-1,0 0 1,0-2 0,-1 0-1,0 0 1,22-22 0,-2-2-422,52-66-1,-73 83 232,0 0-1,-1-1 0,0 0 0,-1 0 1,-2-1-1,12-31 0,-20 48 181,1 0 0,-1 0 1,0 1-1,1-1 0,-1 0 0,0 0 0,0 1 0,0-1 0,0 0 0,0 0 1,0 0-1,0 1 0,0-1 0,0 0 0,0 0 0,0 0 0,0 1 0,-1-1 0,1 0 1,0 0-1,-11 6 271,-12 23-121,14-12-143,0 0 1,1 1-1,0 0 0,2 0 1,0 1-1,1-1 1,0 1-1,2 0 1,0 1-1,1-1 1,1 0-1,1 26 0,0-42-16,0-1-1,0 0 0,1 1 1,-1-1-1,0 0 0,1 0 1,-1 1-1,1-1 0,0 0 1,-1 0-1,1 0 0,0 0 1,0 1-1,-1-1 0,1 0 1,0 0-1,0-1 0,0 1 1,0 0-1,0 0 0,1 0 1,-1-1-1,0 1 0,0 0 1,0-1-1,1 1 0,-1-1 1,0 0-1,1 1 0,-1-1 1,0 0-1,1 0 0,0 0 1,10 1-173,-1 0 0,0-1 0,14-1 1,-8 0-159,-8 0 59,0 0 1,-1-1-1,1 1 1,0-2 0,-1 1-1,1-1 1,-1-1 0,0 1-1,12-8 1,6-7-1382,34-27 0,-20 14-8,-18 14 748,93-73-2226,-98 76 3180,-1-2 1,-1 0-1,0 0 0,18-28 0,-33 43 106,1 1 1,0-1 0,-1 1-1,1-1 1,-1 0 0,1 1-1,-1-1 1,1 0-1,-1 1 1,0-1 0,1 0-1,-1 0 1,0 0 0,1 1-1,-1-1 1,0 0 0,0 0-1,0 0 1,0 0-1,0 1 1,0-1 0,0 0-1,0 0 1,0 0 0,0 0-1,0 1 1,-1-1-1,1 0 1,0 0 0,-1 0-1,1 1 1,0-1 0,-1 0-1,1 1 1,-1-1-1,0-1 1,-17 1 3215,0 6-4264,13-2 954,0 0-1,0 0 1,1 1-1,-1 0 1,0 0-1,1 0 0,0 0 1,0 1-1,1 0 1,-1-1-1,1 1 1,-5 10-1,-3 7 433,-15 42 1,14-26-97,-10 50 0,19-72-311,0 1 0,1 0 0,1 0 0,1 0 0,3 29 0,-2-45-67,-1 0 1,1 0 0,0 0-1,-1 0 1,1 0 0,0 0-1,0 0 1,0 0 0,-1 0-1,1 0 1,0-1 0,0 1-1,0 0 1,0-1 0,0 1-1,1-1 1,-1 1 0,0-1-1,0 1 1,0-1 0,0 0-1,0 1 1,1-1-1,-1 0 1,0 0 0,0 0-1,0 0 1,1 0 0,-1 0-1,0-1 1,0 1 0,0 0-1,2-1 1,6 0 66,-2 0-17,1 0 1,0 0-1,0-1 1,-1 0-1,1-1 0,-1 0 1,1 0-1,-1 0 0,0-1 1,-1 0-1,1-1 0,0 1 1,-1-1-1,0 0 1,-1-1-1,9-9 0,11-15 54,-2 0 0,24-39-1,-36 52-81,32-52 20,-2-2 0,-4-1 1,-3-3-1,-3 0 0,-3-2 1,-4-1-1,-3-1 0,-4-1 1,-3 0-1,3-89 0,-13-116 1228,-4 232-539,-4 31 520,-1 24-236,-3 17-681,-11 70-104,-15 150 0,27-171-155,-46 971 879,53-1026-958,0 1 0,2-1 0,-1 0 0,2 0 1,0 0-1,8 24 0,-9-32-177,1-1 0,-1 1 0,1-1 0,-1 1 0,1-1-1,1 0 1,-1 0 0,0-1 0,1 1 0,0-1 0,0 1 0,0-1 0,0 0 0,0-1 0,1 1 0,-1-1 0,1 0 0,0 0-1,5 2 1,-9-4-66,-1 0-1,1 1 0,0-1 0,-1 0 0,1 0 0,0 0 0,-1 0 0,1 0 1,0 1-1,0-1 0,-1-1 0,1 1 0,0 0 0,0 0 0,-1 0 0,1 0 1,0 0-1,-1-1 0,1 1 0,0 0 0,0-1 0,9-13-9304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4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26 9220,'0'0'9140,"2"-5"-7654,11-16 705,-39 40-695,7 1-1351,1 2 0,1 0-1,0 1 1,2 0 0,1 2-1,1-1 1,1 2 0,-9 30-1,17-44-101,2 1 0,0 0-1,0-1 1,1 1 0,0 13-1,3-25-45,0-1 0,0 0-1,0 1 1,0-1 0,0 0-1,0-1 1,0 1-1,0 0 1,0 0 0,2-1-1,4-2 31,0 0 0,0-1 0,-1 0 0,0 0 0,0-1 0,0 1 0,0-1 0,-1-1 0,1 1 0,7-10 0,56-72-16,-61 74-41,95-149-568,-104 161 662,0 20-147,-1 1 98,-2 0-1,0-1 0,-11 38 0,7-33 36,1 1-1,-2 25 1,7 31 30,1-80-81,0 0 0,0 1 0,0-1-1,0 0 1,0 0 0,1 0 0,-1 1 0,0-1 0,1 0 0,-1 0 0,1 0 0,-1 0 0,1 0-1,0 0 1,-1 0 0,1 0 0,0 0 0,0 0 0,0 0 0,0 0 0,2 1 0,-1-1-1,1 1 1,0-1-1,0 0 0,0 0 1,0 0-1,0 0 1,0-1-1,5 1 0,7 0 9,-1-1-1,30-4 0,-44 4-5,11-2-18,0-1 0,0 1-1,0-2 1,-1 1 0,1-2 0,-1 1 0,15-11-1,5-5-370,28-24-1,-37 27 58,148-130-3470,-122 104 2507,-47 43 1300,1-1 1,0 0 0,-1 0 0,1 1 0,-1-1 0,1 0 0,0 1 0,-1-1 0,1 0 0,0 1 0,0-1-1,0 1 1,-1 0 0,1-1 0,0 1 0,0-1 0,0 1 0,0 0 0,0 0 0,0 0 0,0-1-1,1 1 1,-2 19 867,-1-9-975,-5 125 1328,6-134-1220,0 0 1,1 1-1,-1-1 0,0 0 1,1 1-1,-1-1 1,1 0-1,-1 0 0,1 0 1,0 1-1,0-1 1,-1 0-1,1 0 1,0 0-1,0 0 0,0 0 1,0-1-1,0 1 1,0 0-1,0 0 0,1-1 1,-1 1-1,0 0 1,0-1-1,0 1 0,1-1 1,-1 0-1,0 1 1,1-1-1,-1 0 0,3 0 1,51 3-4180,-41-4-697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4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6 11605,'0'0'9525,"-22"-5"-9429,34 10-1457,16 9-2273,-18-8-575,-1-3-3027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5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6051,'0'0'10821,"0"14"-9543,1 8-906,-2 89 2540,0-101-2608,0-3 1172,3-10 253,9-15-1402,-6 12-325,0 0 0,1 1 0,0-1 0,0 2 0,0-1 0,0 0 0,1 1-1,0 1 1,-1-1 0,2 1 0,-1 0 0,0 0 0,0 1 0,1 0 0,-1 1 0,1-1 0,0 1 0,-1 1-1,1-1 1,11 2 0,-17 0-5,-1-1 0,1 1 0,-1-1 1,1 1-1,0 0 0,-1-1 0,1 1 0,-1 0 0,0 0 0,1 0 0,-1 1 0,0-1 0,1 0 0,-1 0 0,0 1 0,0-1 0,0 0 0,0 1 0,0-1 1,0 3-1,19 39 150,-15-31-102,-1-1-9,-4-10-22,0 0 0,0 0-1,0 0 1,0-1 0,0 1 0,0 0 0,1 0 0,-1 0 0,0 0 0,0-1 0,1 1 0,-1 0 0,1 0-1,-1-1 1,0 1 0,1 0 0,-1 0 0,1-1 0,0 1 0,-1-1 0,1 1 0,0 0 0,-1-1 0,1 1 0,0-1-1,-1 0 1,1 1 0,0-1 0,0 0 0,0 1 0,-1-1 0,1 0 0,0 0 0,0 0 0,0 1 0,0-1 0,-1 0-1,1 0 1,0 0 0,0 0 0,0-1 0,0 1 0,0 0 0,-1 0 0,1 0 0,0-1 0,0 1 0,0 0-1,-1-1 1,1 1 0,0-1 0,-1 1 0,2-2 0,13-6 50,-1-1 1,0-1-1,20-17 1,-19 14-37,2 0-1,20-12 1,-31 21-42,1 1-1,0 0 1,0 0-1,0 1 1,0 0-1,0 0 1,0 1-1,0-1 0,1 1 1,7 1-1,-14 0 6,1 0-1,-1 0 1,1 1-1,-1-1 0,1 1 1,-1-1-1,0 1 1,1-1-1,-1 1 0,0 0 1,1 0-1,-1 0 1,0 0-1,0 0 0,0 0 1,1 0-1,-1 0 1,0 0-1,-1 0 0,1 0 1,0 1-1,0-1 1,1 3-1,14 43 118,-5-13-18,-8-30-78,-1 0-1,1 0 1,0 0-1,0 0 1,0-1-1,0 1 1,1-1-1,-1 1 1,1-1-1,0 0 1,0-1-1,0 1 1,0-1-1,1 0 1,-1 0-1,1 0 1,-1 0-1,1-1 1,5 1-1,1 0-749,1 0 0,-1-1-1,1-1 1,-1 0 0,1 0-1,23-5 1,-11-2-5542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6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1 7507,'0'0'9029,"-4"0"-7693,3 0-926,-1 0 0,0 0 0,1 0 0,-1 0 0,0 0 0,1 1-1,-1-1 1,0 1 0,1-1 0,-1 1 0,1 0 0,-1 0 0,1 0 0,-1-1 0,-2 4-1,-9 12 2886,3-1-4736,-30 40 1455,25-36-6,1 1 1,1 1-1,-17 34 1,29-54-26,1 1 0,-1 0 0,1 0 0,-1-1-1,1 1 1,0 0 0,0 0 0,0-1 0,0 1 0,0 0 0,0 0 0,0-1-1,1 1 1,-1 0 0,0 0 0,1-1 0,0 1 0,-1 0 0,1-1 0,1 2-1,24 28-35,-10-14 61,-8-6 4,0 0 1,-1 0-1,-1 1 1,0 0-1,0 0 1,-1 1-1,-1-1 1,0 1-1,2 15 1,0 12 48,2 69 0,-7-66-53,9 53 1,-9-92-13,0 1 0,0 0-1,0 0 1,0-1 0,1 1 0,0 0 0,0-1 0,0 0 0,0 1 0,1-1 0,0 0 0,0 0 0,5 5 0,-4-6-96,-1-1 1,1 0 0,0 1-1,0-1 1,0-1 0,0 1-1,1-1 1,-1 1-1,0-1 1,1 0 0,-1-1-1,0 1 1,1-1 0,8 0-1,-6-1 53,1 1 1,0-2-1,-1 1 0,1-1 0,-1 0 0,0-1 0,1 1 0,-1-2 1,0 1-1,-1-1 0,1 0 0,8-6 0,-12 8 70,0-1-1,0 1 0,0-1 1,-1 1-1,1-1 1,-1 0-1,1 0 1,-1 0-1,0 0 0,0-1 1,0 1-1,-1 0 1,1-1-1,-1 1 1,0-1-1,0 0 0,0 1 1,0-1-1,-1 0 1,1 0-1,-1 0 0,0 1 1,0-1-1,0 0 1,-1 0-1,0 1 1,-1-7-1,1 8-8,-1 0 0,1-1 1,-1 1-1,1 0 0,-1 1 0,0-1 0,0 0 1,0 0-1,0 1 0,0-1 0,-1 1 0,1 0 1,0 0-1,0-1 0,-1 1 0,1 1 0,-1-1 1,1 0-1,-1 1 0,-4-1 0,-59-5 177,58 6-186,-62-1-1846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7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14 9540,'0'0'10707,"1"-5"-9862,2-4-422,-2 22-220,-1 44 142,-24 256 997,8-148-1200,5-49-130,-6 121-1814,17-233-1232,1-9-1579,1-23-5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7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1 793 10373,'0'0'3439,"33"0"-2530,115-2 508,-130 2-1142,0-2-1,0 0 1,0-1 0,0-1-1,0-1 1,-1 0 0,24-12-1,-11 2-23,-1-2-1,39-31 1,-58 40-231,33-23 94,-2-3 0,-1-1 0,-2-2 0,-1-2 0,52-72-1,-82 101-95,-1 0 0,-1 0 0,1 0-1,-2-1 1,0 0 0,0 0-1,4-20 1,-5 8 188,-1 1 1,-2-45-1,-1 58-63,0 0 0,-1 0 1,0 0-1,-1 0 0,0 0 1,0 0-1,-1 1 0,0 0 1,0 0-1,-1 0 0,0 0 1,-1 0-1,1 1 0,-1 0 1,-1 1-1,0-1 0,-12-9 1,3 8 944,8 13-413,2 26-329,5-20-471,-23 279 304,-26 193 616,42-426-480,0 103 0,8-160-32,0-19 80,1 10-360,1 0-1,0 0 1,0 0 0,1 0 0,0 1 0,0-1 0,1 1 0,0 0 0,1 0 0,0 0 0,0 1 0,1 0 0,-1 0 0,2 0 0,-1 1 0,13-10 0,-15 14-31,1 0 0,-1 0 0,1 1 0,-1 0 0,1 0 0,0 0 0,0 0 0,0 1 0,-1 0 0,7 0 0,48 4-216,-57-3 244,14 2-21,1 0 1,-1 1-1,20 9 0,-22-7 12,0-2 0,0 1-1,0-2 1,0 0 0,17 1-1,-22-3-9,0-1 0,0 0 0,1-1 0,-1 0 0,0 0 0,12-4 0,-16 4 1,-1-2 0,1 1 1,0 0-1,-1-1 0,1 0 0,-1 0 0,0 0 0,0-1 0,0 1 0,0-1 1,-1 0-1,4-5 0,1-1-150,-1-1 1,0 0-1,-1 0 1,0 0-1,-1-1 0,0 0 1,-1 0-1,0 0 1,-1-1-1,0 0 1,-1 1-1,-1-1 1,0 0-1,0-16 1,-1 27 152,-1 1 0,1 0-1,0 0 1,0 0 0,0-1 0,-1 1 0,1 0 0,-1 0 0,1 0 0,-1 0 0,1 0 0,-1 0 0,0 0 0,1 0 0,-1 0 0,0 0 0,0 0 0,0 0 0,0 1 0,1-1 0,-1 0 0,0 0 0,0 1 0,-1-1 0,1 1 0,0-1 0,0 1 0,0-1 0,0 1-1,0 0 1,-1 0 0,-1-1 0,-6 0-109,1 0 0,-1 1 0,-15 1-1,7 0 6,12-1 132,1 0-1,-1 0 1,1 1 0,0-1-1,-1 1 1,1 0 0,0 0-1,0 1 1,0-1 0,0 1-1,0 0 1,0 0 0,0 0-1,0 1 1,1-1 0,-1 1 0,1 0-1,0 0 1,0 0 0,0 0-1,0 1 1,0-1 0,1 1-1,0 0 1,-4 7 0,2 0 82,0 0 1,1 1 0,0-1 0,1 1 0,0 0 0,1-1 0,0 1 0,1 20 0,1-28-64,-1 1 0,1-1 1,-1 1-1,1-1 0,0 0 0,1 0 1,-1 0-1,1 0 0,0 0 1,0 0-1,0 0 0,1 0 0,-1 0 1,6 5-1,-3-4 15,1 0 1,0 0-1,0-1 0,0 1 1,1-1-1,-1-1 0,15 7 0,-1-4 0,-1 0 0,1-1 0,0-1 0,1-1 0,33 1 0,129-5-1079,-179 0 631,0 0 1,1 1-1,-1-1 1,0-1-1,1 1 1,-1-1-1,0 0 1,7-3-1,20-17-8075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8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6 9684,'0'0'11083,"0"-5"-9786,0 12-1244,-15 241 1472,-1 7-1089,16-188-389,0-40-2650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8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1 247 11013,'0'0'8580,"218"-11"-7556,-115-14-191,12-6-593,-6 0-144,-9 0-96,-19 6-16,-22 0-752,-19 2-817,-15-2-1601,-25 17-1328,0-3-4754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9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1 146 9909,'0'0'7907,"202"-22"-6530,-105-9-929,8 3-144,8 0-272,2 5-32,-6 9-1649,-78 14-2256,-12 0-3283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9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259 1 11477,'0'0'4141,"-28"16"-2911,-87 51 197,77-42-183,39-25-1232,-1 0-1,0 1 0,1-1 1,0 0-1,-1 0 1,1 0-1,-1 1 1,1-1-1,-1 0 0,1 0 1,-1 0-1,1 0 1,-1 0-1,1 0 0,0 0 1,-1 0-1,1 0 1,-1 0-1,1 0 0,-1-1 1,1 1-1,-1 0 1,1 0-1,0-1 0,12 0-57,29-1 178,35 1 49,-69 2-180,-1-1 1,1 1 0,0 1-1,-1-1 1,0 2 0,1-1-1,9 5 1,-15-5 6,0 0 1,0 0-1,0 0 1,0 0-1,0 0 0,0 1 1,-1-1-1,1 0 1,-1 1-1,0-1 1,0 1-1,0 0 0,0-1 1,0 1-1,0 0 1,-1 0-1,0 0 0,1-1 1,-1 1-1,0 0 1,0 0-1,-1 3 1,1 0 109,0-1 0,-1 0 1,0 1-1,0-1 0,0 0 1,0 1-1,-1-1 0,0 0 1,0 0-1,0 0 1,-4 5-1,-5 2 149,0-1 0,-1 0 0,0-1 0,-1 0 0,0-1 0,-29 15 0,5-5-46,-59 20-1,84-35-256,7-2-47,1 0-1,0-1 1,-1 1 0,1-1 0,-1 0 0,-7 0-1,12-9-3576,8-10-974,11-6-1049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68 10373,'0'0'10749,"2"-17"-9218,8-34-789,-11 78-302,-17 134 136,15-140-414,-80 583 2253,45 8-2148,37-560-279,0-14-55,5 41-1,-4-76-25,1 0-1,-1 0 1,1 1-1,0-1 0,0 0 1,0 0-1,0 0 1,1 0-1,-1 0 0,1 0 1,-1-1-1,1 1 1,0-1-1,0 1 0,4 2 1,-6-4 15,1-1 1,-1 1-1,1-1 1,0 0-1,-1 1 1,1-1-1,0 0 1,-1 0-1,1 0 1,0 1-1,-1-1 1,1 0-1,0 0 1,0 0-1,-1 0 1,1 0-1,0 0 1,-1 0-1,1 0 0,0-1 1,-1 1-1,1 0 1,0 0-1,-1-1 1,1 1-1,0-1 1,1 0-57,0-1 0,0 1 0,-1-1 0,1 0 0,-1 1 0,0-1 0,1 0 0,-1 0-1,0 0 1,0 0 0,0 0 0,1-4 0,4-14-335,0-1 0,-1 1 0,-1-1 0,2-39 0,-5-93-271,-2 114 771,0 16-26,-1 0 0,-2 0 0,0 0 0,-1 1 0,-10-28 1,-50-102 744,50 119-358,13 29-326,0 1 0,1-1 0,-1 0-1,1 0 1,-1 0 0,1 0-1,1 0 1,-1-1 0,0 1-1,1 0 1,0 0 0,0 0 0,0-1-1,1 1 1,0 0 0,-1 0-1,1 0 1,0 0 0,1 0-1,-1 0 1,1 0 0,0 0-1,0 0 1,0 1 0,0-1 0,6-5-1,2-1-64,2 0 0,0 1-1,0 0 1,0 0 0,28-12-1,-28 14 93,305-154 611,-315 160-53,-3 1-559,-1 1 0,1-1 0,-1 1 0,0-1 0,1 1 0,-1 0 0,1 0 0,-1 0 0,1 0 0,0 0 0,-1 0 0,-1 2 1,-3 2 92,-16 12-99,0 0 0,1 1 1,1 2-1,1 0 0,-22 30 0,38-46-82,1 0-1,0 0 0,0 0 0,0 1 1,0-1-1,1 1 0,0-1 0,0 1 1,0 0-1,0 0 0,1-1 0,0 1 1,0 7-1,1-10-3,-1-1 0,1 0 0,-1 1 0,1-1 0,-1 0 1,1 1-1,0-1 0,-1 0 0,1 0 0,0 0 0,0 0 0,0 0 0,0 0 1,0 0-1,0 0 0,0 0 0,0 0 0,1 0 0,-1 0 0,0-1 0,0 1 0,1-1 1,-1 1-1,0-1 0,1 1 0,-1-1 0,1 0 0,-1 0 0,0 1 0,4-1 1,54 2 94,-48-2-61,61 0 204,-71-1-235,0 1 0,0 0 1,0-1-1,-1 1 0,1-1 1,0 0-1,0 1 0,0-1 1,-1 1-1,1-1 0,0 0 1,-1 0-1,1 1 0,0-1 1,-1 0-1,1 0 0,-1 0 1,1 0-1,-1 0 0,0 0 0,1 0 1,-1 0-1,0 0 0,0 0 1,0 0-1,0 0 0,0-1 1,4-37 207,-4 32-158,1-65 126,-1 71-181,-1 1-1,1 0 1,0 0 0,0-1 0,0 1-1,0 0 1,0 0 0,0 0-1,0-1 1,0 1 0,0 0 0,0 0-1,0-1 1,0 1 0,0 0 0,0 0-1,0-1 1,0 1 0,0 0 0,0 0-1,0-1 1,1 1 0,-1 0 0,0 0-1,0 0 1,0-1 0,0 1-1,0 0 1,1 0 0,-1 0 0,0 0-1,0-1 1,0 1 0,0 0 0,1 0-1,-1 0 1,0 0 0,0 0 0,1 0-1,-1 0 1,0-1 0,0 1-1,1 0 1,-1 0 0,0 0 0,0 0-1,0 0 1,1 0 0,-1 0 0,0 0-1,0 0 1,1 0 0,-1 0 0,0 1-1,1-1 1,1 0-39,52-1-288,47 0 245,-91 2 70,0 0-1,0 1 0,1 0 0,-2 0 0,1 1 1,0 1-1,14 6 0,-1 3 31,-1 1 0,0 1 0,30 27 1761,-52-59-91,-1-2-1502,1-1-86,1 1 0,3-23 0,-3 34-91,1 1 0,0 0 0,0-1 0,1 1 0,0 0-1,0 1 1,0-1 0,1 0 0,5-6 0,9-7-179,1 0 0,1 1 0,0 0-1,2 2 1,0 1 0,0 0 0,2 2 0,0 1 0,0 1 0,1 0 0,29-7 0,-24 12-4726,-10 7-5304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39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287 0 7700,'0'0'7024,"-28"22"-5290,-92 69 80,24-20 929,95-71-2722,-1 1 0,1 0-1,0 0 1,-1 0 0,1 0 0,0 0-1,0 0 1,0 0 0,0 1 0,0-1-1,0 0 1,0 1 0,0-1 0,1 0 0,-1 1-1,1-1 1,-1 1 0,1-1 0,-1 1-1,1-1 1,0 1 0,-1 0 0,1-1 0,0 1-1,0-1 1,0 1 0,1 1 0,0-1-27,0 0 0,0-1 0,0 1 0,0-1 0,0 1 0,1-1 0,-1 1 0,1-1 0,-1 0 0,1 1 0,-1-1 0,1 0 0,0 0 0,-1 0 0,1-1 0,0 1 0,0 0 0,0-1 0,3 2 0,25 5 146,-14-4-105,0 1 1,-1 0-1,27 12 0,-39-14-25,0-1 0,0 1-1,0 0 1,0 0 0,-1 0-1,1 0 1,0 0 0,-1 1-1,1-1 1,-1 1 0,0 0-1,0 0 1,0-1 0,0 1-1,-1 0 1,1 1 0,-1-1-1,0 0 1,1 0 0,-1 1-1,-1-1 1,2 7 0,-1-2 141,-1 1-1,0-1 1,0 1 0,0-1 0,-4 15 0,3-19-75,0-1 1,-1 1-1,0-1 1,1 1 0,-1-1-1,-1 0 1,1 0 0,0 0-1,-1 0 1,1 0-1,-1 0 1,0-1 0,0 1-1,-5 3 1,-13 7-49,-1 0 1,0-1-1,0-2 1,-1 0-1,-42 12 1,63-21 34,-3-1-1728,4-6-3451,1-11-847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40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0 9973,'0'0'7905,"3"1"-6694,-2-1-1162,-1 1 1,1-1-1,-1 1 1,1-1-1,-1 1 1,1-1-1,-1 1 0,1 0 1,-1-1-1,0 1 1,1-1-1,-1 1 1,0 0-1,1 0 1,-1-1-1,0 1 1,0 0-1,0-1 1,0 1-1,0 0 0,0 0 1,0-1-1,0 1 1,0 0-1,0-1 1,0 1-1,0 0 1,0 0-1,0-1 1,-1 1-1,1 0 1,0-1-1,-1 1 0,1 0 1,0-1-1,-1 1 1,1-1-1,-1 2 1,-24 42 1021,4-6-470,18-28-534,1 0-1,0-1 1,0 1-1,1 0 0,0 0 1,1 0-1,0 0 1,2 12-1,-2-21-61,0 0 1,1 1-1,0-1 0,-1 0 1,1 0-1,0 0 0,-1 1 1,1-1-1,0 0 0,0 0 1,0 0-1,0 0 0,0-1 1,0 1-1,0 0 0,0 0 1,1 0-1,-1-1 0,0 1 1,0-1-1,1 1 1,-1-1-1,0 0 0,1 1 1,-1-1-1,3 0 0,39 4 132,-41-4-130,4 0 15,0 0 0,0 0 0,0 0 0,-1-1 1,1 0-1,0 0 0,-1 0 0,1-1 0,0 0 0,-1 0 0,0 0 0,0-1 0,1 1 0,-1-1 0,-1-1 0,1 1 1,7-7-1,97-99 140,-108 109-63,-2 28-66,0-18-20,1 0 0,0 0-1,1 0 1,-1 0 0,2 0-1,3 13 1,-4-20-11,0-1 0,1 1 0,-1 0 0,1 0 0,0 0 0,0-1 0,0 1 1,0-1-1,0 0 0,0 1 0,1-1 0,-1 0 0,1 0 0,0-1 0,-1 1 0,1 0 0,0-1 0,0 0 0,0 0 0,0 0 0,0 0 0,0 0 0,0 0 0,5 0 1,15 2-505,0-1 0,1-1 1,-1-1-1,39-5 1,-61 5 277,1 0-1,-1 0 1,0-1 0,0 1 0,1-1 0,-1 1 0,0-1 0,0 0 0,0 1 0,0-1 0,0 0-1,0 0 1,2-1 0,9-12-5413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3:40.6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71 193 1072,'0'0'15189,"2"2"-13653,-1-1-1433,1 0-1,-1 0 0,0 0 0,0 0 0,1 0 0,-1-1 0,1 1 0,-1 0 0,0-1 0,1 1 0,-1-1 0,1 0 0,0 1 0,-1-1 0,1 0 0,-1 0 0,1 0 0,-1 0 0,1 0 0,2-1 0,-1 0-15,1 0 1,-1 0-1,0-1 1,0 1-1,1-1 1,-1 0-1,0 0 1,5-4-1,3-5-55,1-1 0,-2 0 0,12-16 0,-20 25 0,4-4-102,-1 0 0,-1 0 0,1-1 0,-1 1 0,0-1 0,-1 0 0,0 0 0,0-1 0,-1 1 0,0 0 0,0-1 0,0-11 0,-3 19 56,-1 0 0,1 1 0,-1-1 0,1 1 0,0-1-1,-1 1 1,1-1 0,-1 1 0,1 0 0,-1 0 0,1 0 0,-1 0 0,0 0 0,1 0-1,-3 1 1,1-1-13,-9 0 0,6-1 91,-1 1 1,1 0 0,0 0 0,0 0 0,0 1-1,0 0 1,0 0 0,0 1 0,0 0-1,0 0 1,0 0 0,0 1 0,1-1-1,-7 5 1,3 1 90,0 0 1,1 0-1,0 0 0,0 1 0,1 0 0,0 1 1,0 0-1,1 0 0,1 0 0,-1 1 1,2-1-1,0 1 0,0 1 0,1-1 0,0 0 1,1 1-1,0-1 0,1 1 0,0 0 1,1 0-1,2 20 0,-2-29-116,1 0 1,-1-1-1,1 1 1,0 0-1,-1-1 1,1 1-1,0 0 0,1-1 1,-1 1-1,0-1 1,1 0-1,-1 1 1,1-1-1,0 0 0,0 0 1,4 4-1,-2-3 39,1 0 0,0 0 0,0 0 0,0-1 0,0 1 0,1-1 1,10 2-1,7 1 157,0-2 0,0-1 0,29 0 0,-41-2-162,130-4 450,-121 2-602,-1-1 0,1-1-1,-1-1 1,0-1 0,19-8 0,28-19-4278,-61 29-1333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2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5 12966,'0'0'7950,"1"-4"-7160,-1 4-772,0 0 1,0 0-1,0 0 1,0 0-1,1 0 0,-1 0 1,0 1-1,0-1 1,0 0-1,0 0 0,0 0 1,0 0-1,0 0 1,0 0-1,0 0 1,0 0-1,0 0 0,0 0 1,0 0-1,1 0 1,-1 0-1,0 0 0,0 0 1,0 0-1,0 0 1,0-1-1,0 1 0,0 0 1,0 0-1,0 0 1,0 0-1,0 0 1,0 0-1,0 0 0,0 0 1,0 0-1,1 0 1,0 17 289,0 44 149,-47 499 1802,-1 55-6020,46-618-340,-1-20-2294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3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1098 12278,'0'0'5634,"30"11"-4030,-12-4-1407,0-1 0,0 0 1,1-2-1,0 0 1,25 2-1,-38-7-163,-1 0 1,1 0-1,0 0 0,0-1 0,-1 0 1,1 0-1,-1 0 0,1-1 0,-1 0 1,0 0-1,0 0 0,0 0 0,-1-1 0,1 0 1,-1 0-1,0 0 0,5-7 0,60-62 46,-3-2 0,-4-3 1,-3-3-1,-4-2 0,50-100 0,-90 149-96,-1-1 1,-2-1 0,-1 0-1,11-72 1,-13 32 343,-2-108 0,-7 183-249,-1 1 0,1-1 0,-1 1 0,1-1 0,0 1 0,-1 0 0,1-1 0,-1 1 0,1 0 0,-1 0 0,1-1 0,-1 1 0,1 0 0,-1 0 0,0 0 0,1-1 0,-1 1 1,1 0-1,-1 0 0,1 0 0,-1 0 0,1 0 0,-1 0 0,0 0 0,1 1 0,-1-1 0,1 0 0,-1 0 0,0 1 0,-21 7 548,13 3-579,1 1 0,1 1 0,0-1 0,1 1 0,0 0 0,1 1 0,-5 18 0,-28 106 812,-33 247 0,49-247-355,-3 22 154,-6 293 0,31-398-640,0-55 141,10-14-171,-1 2 18,0 1 0,1 0 0,0 1-1,1 0 1,19-13 0,-25 21-27,0 1 1,1-1 0,-1 1 0,1 1-1,-1-1 1,1 1 0,-1 0 0,1 0 0,-1 0-1,6 2 1,8-1 1,-3 0 3,0 1 0,0 0 0,0 1-1,26 9 1,-27-7 10,1-1 0,0-1 0,0 0 0,28 1 0,-30-3 1,-8-1-3,1 0-1,0 0 0,-1-1 0,1 1 0,9-4 1,-14 3-1,1 0-1,-1 0 1,0 0 0,1 0 0,-1-1 0,0 1-1,0-1 1,0 0 0,0 1 0,0-1 0,-1 0-1,1 0 1,-1 0 0,1 0 0,-1-1 0,1 1-1,0-4 1,5-10-185,-1-1 1,0 0-1,-2 0 0,0 0 0,3-31 0,-2-90-1626,-5 135 1765,-1 2 52,1 0 0,-1 1 1,0-1-1,0 1 1,1-1-1,-1 1 1,0-1-1,0 1 1,1 0-1,-1-1 1,0 1-1,0 0 1,0 0-1,0-1 1,0 1-1,1 0 1,-1 0-1,0 0 1,0 0-1,0 0 1,0 0-1,0 0 0,0 1 1,0-1-1,-1 0 1,-1 1-5,0-1 10,0 1 0,1-1 0,-1 1-1,0 0 1,0 0 0,0 1 0,1-1 0,-1 1-1,1-1 1,-1 1 0,1 0 0,-1 0 0,1 0-1,0 0 1,0 0 0,0 0 0,0 0 0,1 1-1,-1-1 1,0 1 0,1 0 0,0-1-1,-1 1 1,0 3 0,-3 6 20,1 1-1,0 0 1,0 0 0,-2 17 0,3 5 114,1 0 1,3 42 0,0-73-106,-1-1 0,1 1 0,0 0-1,0 0 1,0-1 0,0 1 0,1-1 0,-1 1 0,1-1 0,0 1 0,0-1 0,0 0 0,0 0 0,1 0 0,0 0-1,-1 0 1,1-1 0,0 1 0,0-1 0,0 0 0,0 0 0,1 0 0,-1 0 0,1 0 0,-1-1 0,1 1-1,0-1 1,6 1 0,9 2 39,1 0 1,-1-2-1,1 0 0,26-1 0,-35-1-155,1 0-1,-1-1 1,1 0 0,-1-1 0,1 0-1,-1 0 1,0-1 0,0-1-1,18-8 1,-21 7-1114,0 0 0,0-1-1,0 1 1,10-12 0,11-14-10246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6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318 10 4578,'3'0'21202,"-6"5"-22163,-4 4 970,0 0-1,0 0 1,-15 12-1,-18 21 44,36-36-53,1 0 1,0 0-1,1 0 1,-1 0-1,1 1 1,0-1-1,1 1 1,-1 0 0,1 9-1,-6 17-5,-4-5 14,10-27-21,2-7-486,3-1 500,0-1 0,1 1 0,-1 0 1,1 0-1,1 0 0,-1 1 0,1 0 0,13-11 1,-18 16 376,-1-18-380,0 14-35,-1-2 13,1 0-1,0 0 0,0 0 1,0 0-1,1 0 0,0 0 0,1 0 1,0 0-1,0 0 0,0 0 1,1 1-1,6-12 0,19-18 78,-28 36-48,0 0-1,0 0 0,0 0 0,0 0 0,0 1 0,0-1 0,0 0 1,0 0-1,0 0 0,0 0 0,0 0 0,0 0 0,0 0 1,0 0-1,0 0 0,0 0 0,0 0 0,0 0 0,0 0 0,0 1 1,0-1-1,1 0 0,-1 0 0,0 0 0,0 0 0,0 0 0,0 0 1,0 0-1,0 0 0,0 0 0,0 0 0,0 0 0,0 0 0,1 0 1,-1 0-1,0 0 0,0 0 0,0 0 0,0 0 0,0 0 1,0 0-1,0 0 0,0 0 0,0 0 0,0 0 0,1 0 0,-13 24 122,-10 10-94,-1-1 0,-32 35 1,-25 35 102,55-65-10,-25 48-1,43-73-97,2-1 0,-1 1 0,2 1 0,0-1-1,0 1 1,1-1 0,1 1 0,-1 19 0,3-32-27,0-1 1,0 1-1,1 0 1,-1 0 0,0 0-1,0-1 1,0 1-1,1 0 1,-1-1 0,0 1-1,1 0 1,-1 0-1,1-1 1,-1 1-1,1-1 1,-1 1 0,1 0-1,-1-1 1,1 1-1,-1-1 1,1 1 0,0-1-1,-1 1 1,1-1-1,0 0 1,0 1 0,-1-1-1,1 0 1,0 0-1,0 1 1,-1-1-1,2 0 1,29 1 11,-22-1-1,5-1 0,-1 0 0,0-1 0,0 0 0,0-1 0,0 0 0,-1-1 0,1-1 0,-1 0 0,0 0 0,-1-1 0,1-1 0,18-13 0,5-9-43,0-2 0,41-48 0,-42 42-51,55-45-1,-88 81 60,13-7 166,-12 25 280,-2-16-423,-1 10 21,-1-1-1,0 0 0,0 1 1,-1-1-1,-7 16 0,7-19-16,0 1-1,0-1 1,0 1 0,1-1-1,1 1 1,-1 0-1,1 0 1,0 0-1,1 0 1,0-1-1,2 16 1,4-19-24,5-4 24,-1 0-1,0 0 1,0-1 0,0 0 0,0 0 0,0-2 0,-1 1 0,1-1 0,18-8 0,0-3-12,49-34-1,16-9-278,-93 56 288,0 1 0,0 0 0,0 0 0,1 0-1,-1-1 1,0 1 0,0 0 0,1 0 0,-1 0 0,0 0 0,1 0-1,-1 0 1,0 0 0,0 0 0,1-1 0,-1 1 0,0 0-1,1 0 1,-1 0 0,0 0 0,1 1 0,-1-1 0,0 0 0,0 0-1,1 0 1,-1 0 0,0 0 0,1 0 0,-1 0 0,0 0 0,0 1-1,1-1 1,-1 0 0,0 0 0,0 0 0,1 1 0,-1-1 0,0 0-1,0 0 1,0 0 0,0 1 0,1-1 0,-1 0 0,0 1-1,0-1 1,0 0 0,0 0 0,0 1 0,0-1 0,0 0 0,0 1-1,1-1 1,-1 0 0,0 0 0,0 1 0,-1-1 0,1 0 0,0 1-1,0-1 1,0 1 0,-4 21 49,3-19-49,-8 25 34,6-18-29,0 0 0,0-1 0,1 1 0,1 0 0,-2 13 0,4-22-13,-1 0-1,1 0 0,-1 0 1,1 0-1,0-1 0,-1 1 1,1 0-1,0 0 0,-1 0 1,1-1-1,0 1 0,0 0 1,0-1-1,0 1 0,0-1 1,-1 1-1,1-1 0,0 1 1,0-1-1,0 0 0,0 1 1,1-1-1,-1 0 0,0 0 1,0 0-1,0 0 1,0 0-1,0 0 0,1 0 1,45 0-257,-34 0 125,3-1-180,1 0 0,0-1 1,-1-1-1,1 0 0,-1-2 0,21-7 1,4-6-1893,46-26 0,-72 35 1540,-11 6 544,1 0 1,-1 0-1,1 1 1,0 0-1,0-1 1,0 2-1,0-1 1,0 1-1,6-2 1,-10 3 1775,-2 14-2,0-3-1253,-1-1 0,-1 1 0,0-1 0,-1 0 0,0 0 0,-9 18 2601,13-36-2912,0 0 0,0 0-1,1 0 1,0 0 0,0 0-1,1 0 1,0 1 0,1-1-1,0 1 1,0-1 0,0 1-1,1 0 1,0 0 0,1 0-1,-1 1 1,1 0 0,8-8-1,6-7-93,2 2-1,37-30 0,-1 15-1572,-47 29 302,0 0 0,0 2 0,17-6 0,-19 8-5392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6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3 149 11957,'0'0'10411,"0"11"-9582,-1 5-476,0 1 111,0 0 0,1-1 0,3 18 0,-3-33-439,0-1 1,0 0-1,0 1 0,0-1 0,0 0 0,0 1 1,0-1-1,1 0 0,-1 1 0,0-1 0,0 0 0,0 0 1,0 1-1,0-1 0,1 0 0,-1 0 0,0 1 0,0-1 1,1 0-1,-1 0 0,0 0 0,0 1 0,1-1 1,-1 0-1,0 0 0,0 0 0,1 0 0,-1 1 0,0-1 1,1 0-1,-1 0 0,0 0 0,1 0 0,-1 0 0,0 0 1,1 0-1,-1 0 0,0 0 0,0 0 0,1 0 1,-1 0-1,0 0 0,1 0 0,-1-1 0,0 1 0,1 0 1,-1 0-1,0 0 0,0 0 0,1-1 0,-1 1 0,0 0 1,0 0-1,1 0 0,-1-1 0,0 1 0,0 0 1,0 0-1,1-1 0,-1 1 0,0-1 0,15-16 116,6-15-24,1 2 0,2 1 0,1 1 0,1 1 0,1 2 0,47-35 0,-72 59-408,16-10-866,-4 9-7202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7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37 828 9716,'0'0'4885,"25"-27"-3030,79-89-591,-95 105-1046,-1 1-1,0-1 1,0 0-1,-1-1 1,11-24-1,-16 27-60,1 0 0,-2 0 0,1 0 0,-1-1 0,0 1 0,-1-12 0,-5 20 238,-1 1-331,-1 0 1,1 1-1,-1 0 1,1 0 0,-1 1-1,1 0 1,-1 0-1,1 0 1,0 1-1,0 0 1,1 0-1,-1 0 1,0 1 0,1 0-1,0 0 1,0 1-1,0-1 1,1 1-1,-5 5 1,-7 7 140,0 0 0,2 1 1,-17 27-1,26-38-120,1 0 0,0 1 1,1-1-1,0 1 0,0-1 0,0 1 1,1 0-1,1 0 0,-1 0 0,1 0 0,0 1 1,1 15-1,0-24-84,1 1 1,-1-1-1,0 1 0,0-1 1,0 0-1,0 1 1,0-1-1,0 0 1,0 1-1,1-1 0,-1 0 1,0 1-1,0-1 1,0 0-1,1 1 0,-1-1 1,0 0-1,0 0 1,1 1-1,-1-1 0,0 0 1,1 0-1,-1 0 1,0 1-1,1-1 0,-1 0 1,0 0-1,1 0 1,-1 0-1,0 0 1,1 0-1,-1 0 0,1 1 1,-1-1-1,1-1 1,32 5 177,1-2 1,50-4-1,-16 0-42,132 2 89,-199 0 46,5-22-381,-5 21 101,0 1-1,0-1 1,0 1-1,0-1 1,0 1-1,0-1 1,0 1-1,0 0 1,0 0 0,0-1-1,0 1 1,0 0-1,0 0 1,0 0-1,0 0 1,0 0-1,0 0 1,1 0-1,-1 1 1,1-1 0,0 1-10,164-2 10,-157 0 8,0-1-1,0 0 1,-1-1-1,1 0 0,-1 0 1,1-1-1,-1 0 1,0 0-1,-1-1 1,1 0-1,-1 0 0,0-1 1,8-8-1,4-4-1,-1-1 0,-1-1 0,21-32 0,-18 19 136,-2 0-1,-1-1 0,-1 0 0,-3-2 1,0 0-1,9-48 0,-10 23 238,-3-1-1,-3 0 0,-2-63 1,-4 122 2115,0 7-2072,-1 16-323,-2 1 0,0-1 0,-1 0 0,-12 35 0,3-13 1,-11 55-46,4 1-1,4 0 1,5 1 0,1 121 0,10-81-932,0-139 824,0 1 0,0-1 0,0 1 0,0-1 0,0 1 0,0-1 0,0 1 0,0-1 0,0 0 1,0 1-1,0-1 0,0 1 0,1-1 0,-1 0 0,0 1 0,0-1 0,0 1 0,1-1 0,-1 0 0,0 1 0,0-1 0,1 0 0,-1 1 0,0-1 0,1 0 0,-1 0 0,0 1 0,1-1 0,-1 0 0,1 0 0,-1 1 0,0-1 0,1 0 0,-1 0 0,1 0 0,-1 0 0,1 0 0,-1 0 0,0 0 0,1 0 0,-1 0 0,1 0 0,-1 0 0,1 0 0,-1 0 0,1 0 0,-1 0 0,0 0 0,1 0 0,-1-1 0,1 1 0,-1 0 0,0 0 0,1-1 0,-1 1 0,1-1 0,20-16-3443,-9-14-1678,-3-5-1167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8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0 382 14583,'0'0'10100,"94"-107"-8963,27 45-161,16-5-528,-3 5-351,-3 12-97,-13 16-113,-87 34-2896,-9 0-6179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9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477 21 7235,'0'0'10693,"0"-4"-8975,0 4-1666,0-1-1,0 0 1,0 0 0,0 1-1,0-1 1,0 0-1,-1 0 1,1 1-1,0-1 1,0 0-1,-1 1 1,1-1 0,-1 1-1,1-1 1,-1 0-1,1 1 1,-1-1-1,1 1 1,-1-1-1,1 1 1,-1-1 0,1 1-1,-1 0 1,0-1-1,1 1 1,-1 0-1,0-1 1,1 1-1,-1 0 1,0 0 0,0-1-1,1 1 1,-1 0-1,0 0 1,0 0-1,1 0 1,-1 0-1,0 0 1,1 0 0,-1 1-1,0-1 1,0 0-1,1 0 1,-1 0-1,0 1 1,-1 0 0,-4 1 96,0 0 1,0 0 0,0 1 0,0 0 0,-8 5 0,-5 7 70,1 0 0,0 1 0,1 1 0,0 1 1,2 0-1,-25 37 0,15-14 163,2 0 0,-28 66 1,46-95-349,0 0 1,1 1 0,0-1-1,0 1 1,2 0 0,0 0 0,-1 17-1,3-30-34,0 1 0,0 0 0,0 0 0,0 0 0,0 0-1,0 0 1,1 0 0,-1-1 0,0 1 0,1 0 0,-1 0 0,1 0-1,-1 0 1,0-1 0,1 1 0,0 0 0,-1-1 0,1 1 0,-1 0 0,1-1-1,0 1 1,0-1 0,-1 1 0,1-1 0,0 1 0,0-1 0,-1 0-1,1 1 1,0-1 0,0 0 0,0 1 0,0-1 0,1 0 0,34 0-6,-29-1 6,5-1 1,0 0 1,0-1-1,-1-1 1,1 0-1,-1 0 1,0-1-1,0 0 1,0-1-1,17-13 1,11-11 4,38-37 0,-51 43-9,-9 9 3,27-24 2,0-2 1,57-72 0,-136 153 2102,20-24-2055,0 1-1,-15 24 1,18-19 11,0 1 0,2 0-1,0 1 1,2 0 0,1 1 0,1-1 0,0 1 0,-1 32 0,1 28 56,6 96 0,2-73-61,13 306 64,-14-355-126,-6-58-58,-21-1-133,0-2-1,1 0 1,0-1 0,-1-2-1,2 0 1,-35-13-1,42 11 175,-117-48-231,117 47 236,2 0-1,-1-1 0,1-1 0,1 0 1,-26-25-1,36 30-6,0-1 1,1 0-1,0 0 0,0 0 1,0 0-1,1-1 1,0 1-1,0-1 1,1 1-1,-1-1 0,2 0 1,-1 0-1,1 0 1,0 1-1,0-1 0,1 0 1,-1 0-1,2 0 1,-1 1-1,1-1 0,0 1 1,4-10-1,6-2 6,0 0-1,1 1 1,1 1-1,1 1 1,23-21-1,-22 21 7,409-330-595,-9 10-793,-376 291 1369,-40 43 408,-3 1-343,-1 0 1,1 0 0,0 0 0,-1 0-1,1 0 1,-1 1 0,1-1 0,0 1-1,-1 0 1,1 0 0,0 1 0,0-1-1,0 0 1,0 1 0,0 0 0,0 0-1,0 0 1,1 0 0,-4 3 0,-3 3-8,0 1 0,1 0 0,-15 19 0,10-8 76,0 1-1,1 0 1,2 1 0,-12 32 0,17-41-28,1 1 1,0 0-1,1 0 1,1 1-1,0-1 1,1 0-1,1 1 0,2 23 1,-2-36-68,1-1 0,-1 1 0,1-1-1,-1 0 1,1 1 0,0-1 0,0 0 0,0 0 0,-1 1-1,1-1 1,0 0 0,1 0 0,-1 0 0,0 0 0,0 0 0,0-1-1,0 1 1,1 0 0,-1 0 0,0-1 0,1 1 0,-1-1-1,1 1 1,-1-1 0,1 0 0,-1 1 0,1-1 0,1 0-1,50 1 128,-38-1-82,-8-1-42,-1 0 0,0-1 0,0 1 0,0-1 0,0 0 0,0-1 0,0 0 0,-1 0 0,1 0 0,-1 0 0,0-1 0,0 0 0,0 0 0,0 0 0,-1-1 0,1 1 0,5-11 0,7-7-105,-1-1 1,20-40-1,-30 47 41,-1 4 47,-6 22-4,-13 44 17,11-45-7,0 0 1,1 1 0,-1-1-1,2 1 1,-1 0-1,1-1 1,1 17 0,0-25-4,0 1 0,1-1 1,-1 0-1,0 1 1,1-1-1,-1 0 0,1 0 1,-1 1-1,1-1 0,0 0 1,-1 0-1,1 0 0,0 0 1,0 0-1,0 0 0,0 0 1,-1 0-1,2 0 0,-1 0 1,0-1-1,0 1 1,0 0-1,0 0 0,2 0 1,33 5-72,-28-5 59,240 2-144,-71-4 160,-173 1 10,0 0 1,0 0-1,0 1 0,0 0 0,-1 0 0,1 0 1,0 0-1,0 0 0,-1 1 0,1-1 0,-1 1 0,1 0 1,-1 0-1,0 0 0,0 1 0,0-1 0,0 1 1,0 0-1,-1 0 0,1 0 0,-1 0 0,1 0 1,-1 0-1,0 1 0,-1-1 0,1 1 0,0-1 0,-1 1 1,2 6-1,0 9 186,0-1 0,0 1 0,-2 0 0,-2 37 0,1-25 122,-6 442 3772,-2-487-3816,-9-37-270,1-2 1,3 0-1,2-1 0,-7-96 0,12-230-8,7 241 6,-1 129-19,-1 0 0,1 0 0,1 0 0,0 0 1,0 0-1,1 0 0,0 1 0,1-1 0,0 1 0,1-1 0,4-9 0,-6 18 7,0-1 0,-1 1-1,1 0 1,0-1 0,0 1-1,0 0 1,0 0 0,0 1 0,0-1-1,0 0 1,0 1 0,0-1-1,0 1 1,1 0 0,-1-1-1,0 1 1,0 0 0,4 1 0,1-1-6,0 0 1,0 1 0,0 0-1,11 4 1,-12-3 13,-1 1 0,0 0 0,0 1 0,0-1 0,0 1 0,-1 0 0,1 0 0,-1 0 0,0 1 0,0 0 0,-1-1 0,0 1 0,1 1 0,-2-1 0,1 0-1,0 1 1,2 10 0,0 1-1,0-1 0,-1 1 0,-1 1 0,-1-1-1,1 18 1,-3-32 2,1 25 4,-1 0 0,-1-1 0,-8 48 0,7-68-9,1 0-1,-1 1 0,-1-2 1,1 1-1,-1 0 0,-1 0 1,1-1-1,-1 0 0,0 1 0,0-1 1,-1-1-1,0 1 0,0-1 1,0 0-1,-1 0 0,1 0 0,-1-1 1,0 0-1,-8 4 0,14-8-13,-1 0-1,1 1 1,0-1-1,-1 0 1,1 0-1,0 0 0,0 0 1,-1 0-1,1 0 1,0 0-1,-1 0 1,1 0-1,0 0 0,-1 0 1,1 0-1,0 0 1,-1 0-1,1 0 1,0 0-1,-1 0 0,1 0 1,0 0-1,-1 0 1,1 0-1,0-1 1,0 1-1,-1 0 0,1 0 1,0 0-1,-1-1 1,1 1-1,0 0 1,0 0-1,0 0 0,-1-1 1,1 1-1,0 0 1,0-1-1,0 1 1,-1-1-1,-2-19-422,7-23-26,-2 32 424,2-1 1,0 1-1,0 0 1,1 0-1,1 0 1,0 0-1,0 1 1,14-17-1,-1 4 45,1 1 1,34-28-1,-46 42 1,1 1-1,1 0 1,-1 1 0,1 0 0,0 0-1,1 1 1,-1 0 0,1 1 0,0 1 0,0-1-1,0 2 1,0-1 0,1 2 0,-1-1 0,1 2-1,14 0 1,-21 0-2,-1-1 2,0 1 1,0 0-1,0 0 1,-1 0-1,1 0 1,0 1-1,0-1 1,0 1-1,0 0 0,-1 0 1,1 1-1,0-1 1,-1 1-1,1-1 1,-1 1-1,0 0 1,0 1-1,6 4 1,1 3 27,0 1 1,0 0 0,-2 1 0,10 15-1,-14-20 20,-1-1 0,0 1-1,0 0 1,-1 1-1,0-1 1,0 0 0,-1 1-1,0-1 1,1 15 0,-3-19-27,1-1-1,-1 1 1,0 0 0,0 0 0,1-1 0,-2 1 0,1-1-1,0 1 1,0-1 0,-1 1 0,0-1 0,1 0 0,-1 0 0,0 0-1,0 0 1,0 0 0,0 0 0,0 0 0,-1 0 0,1-1-1,-1 0 1,1 1 0,-3 0 0,-10 5 55,0-1 0,-28 9-1,35-13-67,-16 5-57,0 0 0,-1-2 0,0-1 0,-35 1 0,59-5-1036,5-9-7498,17-4-1927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8404,'0'0'8076,"-17"27"-7519,-175 319 1826,190-341-2363,-61 132 402,-59 186 0,115-298-388,1 1 0,1 0 0,1 0 1,-1 48-1,5-73-28,0 0 0,0 1 0,0-1 1,0 0-1,1 0 0,-1 0 1,1 0-1,-1 0 0,1 0 0,-1 0 1,1 0-1,-1 0 0,1 0 0,0 0 1,0 0-1,-1 0 0,1 0 0,0 0 1,0-1-1,0 1 0,0 0 0,0-1 1,0 1-1,0-1 0,0 1 0,0-1 1,0 1-1,0-1 0,1 0 0,-1 1 1,0-1-1,0 0 0,0 0 1,2 0-1,49-1 72,-42-1-36,6 0 25,0-1 1,-1-1 0,1 0 0,-1-2-1,0 0 1,0 0 0,-1-1 0,26-17-1,6-8 109,49-45-1,-74 59-139,1-1 0,-2-1 0,-1-1 0,-1 0 0,30-45 0,-56 80 90,-57 114 153,59-113-294,0 0 0,1 1 0,1-1-1,0 1 1,1 0 0,-1 31 0,3-45 9,1-1 0,0 1 0,0 0 1,0 0-1,0 0 0,0-1 0,1 1 0,-1 0 1,0 0-1,1-1 0,-1 1 0,1 0 0,0-1 1,-1 1-1,1 0 0,0-1 0,0 1 1,0-1-1,0 1 0,2 1 0,0-2-11,0 0 0,0 0 0,-1 0 0,1-1 0,0 1 0,0-1 0,0 1 0,0-1 0,0 0-1,5-1 1,5 2-79,-1-2 0,1 0 0,-1 0 0,15-4 0,-20 3 43,-1-1 0,0 1 0,0-1 0,0 0 0,0 0 0,-1-1 0,1 1-1,-1-1 1,9-8 0,1-3-169,0-1 0,-1 0 0,-1-1 0,15-24 1,-23 31 139,0 1 1,0-1 0,-1-1-1,0 1 1,0-1 0,-1 1 0,-1-1-1,0 0 1,0 0 0,-1-13 0,-1 22 82,0 0 1,-1 0 0,1 0 0,-1 0-1,0 0 1,1 0 0,-1 0 0,0 0-1,0 0 1,0 1 0,0-1 0,-1 0 0,1 0-1,0 1 1,-1-1 0,1 1 0,-1-1-1,0 1 1,1 0 0,-1 0 0,0 0-1,0-1 1,0 2 0,0-1 0,0 0-1,0 0 1,0 1 0,0-1 0,0 1-1,0-1 1,-3 1 0,-10-2 235,-1 0 1,1 1 0,-20 1-1,21 0 173,-18 0 759,32 0-958,5 0-257,78-1 407,117 4 65,-191-2-412,-1 0 0,0 1 0,0-1 0,0 2-1,0-1 1,0 1 0,0 0 0,-1 1 0,1 0 0,-1 0-1,0 0 1,0 1 0,-1 0 0,1 1 0,-1-1 0,5 8-1,-4-5 8,-1 2 0,0-1 0,0 1 0,-1 0 0,-1 0 0,1 1 0,-2-1-1,1 1 1,-2 0 0,1 0 0,0 14 0,-1-13 182,-1-6 64,0-1 0,0 1 0,0-1 0,-1 1 0,0 0 0,0-1 0,0 1 0,-3 8 0,4-14-254,-1 0 0,0 0 0,0 0 0,0 1 0,0-1 0,0 0 0,0 0 0,1 0 0,-1 0 0,0 0 0,0 0 0,0 0 0,0 0-1,0 0 1,1 0 0,-1 0 0,0 0 0,0 0 0,0 0 0,0 0 0,0 0 0,1 0 0,-1 0 0,0 0 0,0 0 0,0 0 0,0-1 0,0 1 0,1 0-1,-1 0 1,0 0 0,0 0 0,0 0 0,0 0 0,0 0 0,0 0 0,0-1 0,0 1 0,1 0 0,-1 0 0,0 0 0,0 0 0,0 0 0,0 0-1,0-1 1,0 1 0,0 0 0,0 0 0,0 0 0,0 0 0,0-1 0,0 1 0,0 0 0,4-10 97,-1 2-118,-1 0 0,1 0-1,1 1 1,-1-1 0,1 1 0,0 0 0,1 0 0,0 0 0,0 1 0,1-1 0,-1 1 0,1 1 0,1-1-1,-1 1 1,1 0 0,0 0 0,0 1 0,0 0 0,0 0 0,1 1 0,0 0 0,0 0 0,0 1 0,0 0 0,0 0-1,0 1 1,0 0 0,1 0 0,-1 1 0,14 1 0,-21 0 7,0-1 1,1 1-1,-1 0 0,0-1 1,0 1-1,0 0 1,0 0-1,0-1 0,0 1 1,0 0-1,0 0 0,0 0 1,0 0-1,-1 0 0,1 1 1,0-1-1,-1 0 1,1 0-1,-1 0 0,1 1 1,-1-1-1,1 0 0,-1 0 1,0 3-1,6 35 74,-6-37-66,1 100 238,2-101-254,0-1 0,0 0 0,0 0 0,0 0 0,0-1 0,0 1 0,0-1 0,0 0 0,4-1 0,9-10 14,0-1-1,0 0 1,-1-1 0,-1-1 0,17-22 0,7-6 14,-22 24-5,-13 14-16,1 0-1,1 0 1,-1 0-1,1 1 1,-1 0-1,1 0 1,8-5-1,-4 32-478,-7-17 450,0-1-47,0 1 0,0-1 0,1 0 0,-1-1 0,1 1 0,0 0 0,8 7 0,-8-9-313,0 0 1,0-1-1,1 0 0,-1 0 0,1 0 0,0 0 1,0 0-1,-1-1 0,1 0 0,0 0 1,0 0-1,0 0 0,0 0 0,1-1 0,-1 0 1,7 0-1,37-1-4915,-37 0 4419,0 0 0,1-1-1,20-6 1,-5 3 560,-26 5 377,-1-1 1,1 1-1,0 0 1,0 0-1,-1 0 0,1 0 1,0 0-1,0 0 1,-1 0-1,1 0 1,0 1-1,0-1 1,-1 0-1,1 0 0,0 1 1,-1-1-1,1 0 1,0 1-1,-1-1 1,1 1-1,-1-1 0,1 1 1,0-1-1,-1 1 1,1-1-1,-1 1 1,1-1-1,-1 1 1,0 0-1,1-1 0,-1 1 1,0 0-1,1-1 1,-1 2-1,5 56 3563,-5 95 0,-2-61-2259,2 138 1578,4-204-2301,-4-26-586,0 1 0,0-1 0,0 1 0,0-1 1,0 0-1,0 1 0,0-1 0,0 1 0,0-1 0,0 0 0,0 1 0,0-1 0,0 1 0,0-1 0,1 0 1,-1 1-1,0-1 0,0 0 0,1 1 0,-1-1 0,0 0 0,0 1 0,1-1 0,-1 0 0,0 0 0,1 1 1,-1-1-1,0 0 0,1 0 0,-1 0 0,1 1 0,-1-1 0,0 0 0,1 0 0,-1 0 0,0 0 0,1 0 1,-1 0-1,1 0 0,-1 0 0,1 0 0,-1 0 0,0 0 0,1 0 0,-1 0 0,1 0 0,-1 0 0,0 0 1,1 0-1,-1-1 0,1 1 0,-1 0 0,0 0 0,1 0 0,-1-1 0,7-13 569,3-32-217,-2-1 0,5-86 1,-12-104-314,-3 122 11,2-138-90,1 252-13,-1-1 0,0 1-1,1-1 1,-1 1 0,1 0-1,-1-1 1,1 1 0,-1 0-1,1 0 1,0-1 0,0 1 0,0 0-1,0 0 1,0 0 0,0 0-1,0 0 1,0 0 0,0 0-1,0 0 1,1 0 0,-1 1-1,0-1 1,0 1 0,1-1-1,-1 1 1,1-1 0,-1 1-1,0-1 1,1 1 0,-1 0-1,1 0 1,-1 0 0,1 0-1,-1 0 1,2 0 0,7 0-14,-1 1 0,0-1 1,0 1-1,11 3 0,-15-2 22,0-1-1,0 1 1,0 1 0,0-1-1,0 0 1,-1 1 0,1 0-1,-1 0 1,0 1-1,0-1 1,0 1 0,-1 0-1,1 0 1,-1 0 0,0 0-1,0 0 1,0 1-1,0 0 1,-1-1 0,0 1-1,0 0 1,0 0-1,-1 0 1,2 7 0,1 12 32,0 1 0,-2-1 1,0 47-1,-2-55-10,-1-7-12,0 1 1,-1 0 0,1 0 0,-2-1 0,1 1-1,-2-1 1,1 0 0,-1 0 0,0 0-1,-1-1 1,0 1 0,-1-1 0,1 0 0,-1 0-1,-13 11 1,4-4-343,-1-1 0,0-1-1,-1-1 1,-1 0 0,1-1 0,-29 12 0,41-21-217,-1 0 0,1 0-1,0 0 1,-1-1 0,1 0 0,0 0 0,-1 0 0,1-1 0,-7 0 0,10-4-2492,2 0 2450,0 0 1,1 0-1,-1 0 1,1 0-1,-1 0 1,1 1-1,0-1 1,1 0-1,-1 0 1,1 1-1,1-4 1,20-21-2521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0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8996,'0'0'8919,"0"13"-8020,0 142 1665,0-153-2546,0 0 0,1 0 0,-1 0 0,1 0 0,-1 0 1,1 0-1,0 1 0,0-2 0,0 1 0,0 0 0,0 0 0,0 0 0,0 0 1,1-1-1,-1 1 0,1 0 0,-1-1 0,1 1 0,0-1 0,-1 0 0,1 0 1,0 0-1,0 1 0,0-2 0,0 1 0,0 0 0,0 0 0,0-1 0,0 1 1,1-1-1,2 1 0,10 1 57,1 0-1,-1-1 1,23-2 0,-20 1 17,123 0 116,-133 2-52,-8-2-137,1 1 0,0-1-1,0 0 1,0 1 0,0-1 0,-1 0 0,1 0 0,0 0 0,0 1 0,0-1 0,0 0 0,0 0 0,-1-1 0,1 1 0,0 0 0,0 0-1,0 0 1,0 0 0,-1-1 0,1 1 0,0 0 0,0-1 0,0 1 0,-1-1 0,1 1 0,0-1 0,0 0 0,5-4-26,-1 1 0,1 0 0,0 0 0,1 0 0,-1 1 0,1 0 0,-1 0 0,1 1 0,0-1 0,0 1 0,0 1 0,0 0 0,1 0 0,-1 0 0,12 1 0,-3-1 9,-12 0-6,1 0 1,-1 1 0,1 0-1,0 0 1,-1 0-1,1 0 1,0 1-1,-1-1 1,1 1-1,-1 0 1,1 1-1,4 2 1,8 18-248,-12-15 318,0 1 0,0-1 0,1-1 0,7 7 0,-12-11-307,1-1 0,-1 0-1,0 0 1,1 0 0,-1 0 0,1 0-1,0 0 1,-1-1 0,1 1 0,-1 0-1,1-1 1,0 0 0,0 1-1,-1-1 1,1 0 0,0 0 0,0 0-1,0 0 1,-1 0 0,1 0-1,0 0 1,0 0 0,-1-1 0,1 1-1,2-2 1,-3-4-4335,-1-13-2365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1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14759,'0'0'3681,"118"-20"-15062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1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62 13606,'0'0'5240,"-6"-15"-3981,2 3-1012,2 8-117,1 0 1,0 0-1,-1 0 0,0 0 1,0 0-1,-4-6 0,5 10-118,1 0 0,0 0 0,-1 0-1,1 0 1,0 0 0,0 0 0,-1 0 0,1 0-1,0 1 1,0-1 0,-1 0 0,1 0 0,0 0-1,0 0 1,0 0 0,-1 1 0,1-1 0,0 0-1,0 0 1,0 0 0,0 1 0,-1-1 0,1 0-1,0 0 1,0 1 0,0-1 0,0 0 0,0 0-1,0 1 1,0-1 0,0 0 0,-1 0 0,1 1-1,0-1 1,0 0 0,0 0 0,0 1 0,1-1-1,-1 0 1,0 0 0,0 1 0,-3 38 548,-14 397 2465,4-123-4952,9-121-7682,4-219 3868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2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1334 10853,'0'0'2537,"34"-22"-2137,-2 2-189,36-24 975,82-68 0,-87 59-912,-3-4 1,-2-2-1,-3-2 1,-2-3-1,-4-2 1,-2-2-1,49-97 1,-81 132-267,0-2 0,-2 0 0,-2 0 0,-1-1 0,-2 0 0,-1-1 0,-3 0 0,2-65 0,-6-16 429,0 116-273,0 0 0,0 0 0,0 0 0,-1 0 0,1 0 0,-1 0 0,1 0 0,-1 0 0,0 0 0,1 0 0,-1 0 0,0 0 0,0 1 0,-1-1 0,1 0 0,-2-2 0,2 4-64,1-1 1,-1 1 0,0 0 0,1-1 0,-1 1-1,1 0 1,-1-1 0,0 1 0,1 0 0,-1 0-1,0 0 1,1-1 0,-1 1 0,0 0-1,1 0 1,-1 0 0,0 0 0,0 0 0,1 0-1,-2 1 1,0 0-57,1-1 0,-1 1 0,0 0 0,1 0 1,-1 0-1,1 0 0,0 0 0,-1 0 0,1 0 0,0 1 0,0-1 0,-1 2 0,-9 14-1,2 1-1,0 0 1,1 1-1,-10 34 0,18-51-38,-33 118 695,6 1 0,-11 124-1,14-83 74,-1-7-3,-10 256-1,35-360-594,0-30-108,0-17-34,0-6 0,0 0-39,1 1 0,-1-1 0,0 0-1,0 1 1,1-1 0,-1 0 0,1 1 0,-1-1-1,1 0 1,0 1 0,-1-1 0,1 1 0,0 0-1,0-1 1,0 1 0,0-1 0,1 1 0,-1 0-1,2-2 1,1 1-4,-1-1 1,1 1-1,0 0 0,0 1 0,0-1 0,0 1 1,8-2-1,5 0-23,1 1-1,34 0 1,-47 2 26,2 0 3,0-1 1,-1 2 0,1-1 0,0 1 0,0 0-1,-1 0 1,1 1 0,-1 0 0,0 0-1,1 0 1,8 6 0,-7-4 2,0-1 1,1 1-1,0-2 0,-1 1 1,1-1-1,0 0 0,1-1 1,9 1-1,1-2-13,-1 0 1,36-5-1,-44 3-53,-1-1 0,0 0 0,0 0 0,-1-1 0,1 0 0,-1-1 0,0 0 0,0-1 0,0 0 0,-1 0 0,0 0 0,0-1 0,0-1 0,-1 1 0,10-14 0,-10 10-136,1 0-1,-1-1 1,-1 1 0,0-1-1,-1 0 1,0-1 0,0 0-1,-2 1 1,0-1 0,0 0-1,1-24 1,-3-32-524,-1 68 724,0 0 1,0 0-1,-1 0 1,1-1 0,0 1-1,0 0 1,-1 0-1,1 0 1,0 0 0,-1 0-1,1 0 1,-1 0 0,1 0-1,-1 1 1,0-1-1,1 0 1,-1 0 0,0 0-1,0 0 1,1 1-1,-1-1 1,0 0 0,0 1-1,0-1 1,-1 0-1,-1 0 5,-1 0-1,1 0 0,0 0 1,0 0-1,0 1 0,-1 0 1,1-1-1,-6 1 0,2 1 9,0-1 0,0 1-1,0 0 1,0 1-1,0 0 1,1 0 0,-1 0-1,-9 5 1,10-3 4,0 1-1,1 0 1,-1 0 0,1 0 0,0 1 0,0-1 0,1 1 0,-1 0 0,1 1 0,1-1-1,-1 1 1,1 0 0,0-1 0,-2 9 0,1 1 37,0 1 0,1-1 0,1 1 0,0 0 0,1 19 0,1-33-40,1 0 1,-1 0-1,0 0 0,1 0 0,0 0 1,0 0-1,0 0 0,0 0 0,0-1 1,1 1-1,-1 0 0,1-1 0,0 1 0,0-1 1,0 1-1,0-1 0,0 0 0,0 0 1,1 0-1,-1 0 0,1 0 0,-1 0 1,1-1-1,0 1 0,-1-1 0,1 0 0,0 0 1,0 0-1,0 0 0,0 0 0,4 0 1,13 2 144,0 0 1,1-2-1,35 0 1,-33-2-31,54 1-51,53 0 22,-50 0-3091,-72 0-3520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43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26 916 6387,'2'-2'15626,"4"-1"-12336,-6 3-3234,0 0 1,0 0-1,0 0 1,0 0-1,1 0 1,-1-1-1,0 1 1,0 0-1,1 0 1,-1 0-1,0 0 1,0 0-1,0 0 1,1 0-1,-1 0 1,0 0 0,0 0-1,0 0 1,1 0-1,-1 0 1,0 1-1,0-1 1,1 0-1,-1 0 1,0 0-1,0 0 1,0 0-1,0 0 1,1 0-1,-1 1 1,0-1-1,0 0 1,0 0-1,0 0 1,1 0-1,-1 1 1,0-1-1,0 0 1,0 0-1,0 0 1,0 1-1,0-1 1,0 0-1,0 0 1,0 0-1,0 1 1,0-1-1,0 0 1,0 0-1,0 0 1,0 1-1,0-1 1,0 1-1,-3 68-59,-14 76 0,7-74 3,0 84 1,10-76-41,0-78 35,0 1 1,0-1-1,0 1 1,0 0-1,1-1 0,-1 1 1,1-1-1,-1 1 1,1 0-1,-1-1 0,1 0 1,0 1-1,0-1 1,0 1-1,0-1 1,0 0-1,0 0 0,0 1 1,0-1-1,0 0 1,1 0-1,-1 0 0,0 0 1,1 0-1,-1-1 1,1 1-1,-1 0 0,1-1 1,-1 1-1,1-1 1,-1 1-1,1-1 1,0 0-1,2 0 0,6 1-22,-1-1-1,1 0 0,0 0 1,18-4-1,-20 2 29,1 0 0,-1-1 0,0 0 0,0 0 0,0-1 0,0 0 0,-1 0 0,1-1 0,-1 0 0,7-6 0,7-8 46,32-37 1,-38 38-23,20-19 14,-2-2 1,-2-2-1,46-76 0,-74 110-26,-2 5-8,0 0-1,0 1 1,0-1 0,0 0 0,0 0 0,-1 0 0,1 0 0,-1 0 0,1 0 0,-1 0 0,0-2 0,0 2 1,0 7-100,0 16 55,1 0-1,0 0 0,2 0 1,0 0-1,1 0 0,10 26 1,-12-41 29,0 0 0,1 0 0,0-1 0,0 1 1,0-1-1,1 1 0,0-1 0,0 0 0,0 0 0,0-1 0,1 1 1,0-1-1,0 0 0,0-1 0,0 1 0,1-1 0,0 0 0,-1 0 1,1 0-1,0-1 0,0 0 0,0 0 0,1-1 0,-1 0 1,9 1-1,-1-1-64,0 0 0,0-1 1,0 0-1,0-1 0,24-5 1,-32 4 48,0 0 0,-1 0 1,1 0-1,0-1 0,-1 0 0,1-1 1,-1 1-1,0-1 0,0 0 0,0 0 1,-1 0-1,0-1 0,1 1 0,-2-1 1,5-6-1,0-2-22,-1 0 0,0 0 0,-1-1 0,-1 1 0,0-1 0,-1-1 0,0 1 0,1-18-1,-2 8-27,-1-1-1,-1 1 0,-2 0 0,-4-31 0,4 46 83,-1 0 0,0 1 0,-1-1 0,0 0 0,0 1 0,-1-1 1,0 1-1,-6-8 0,-7-8 55,-23-26 0,19 26-23,-12-16 14,-2-1 202,-56-84 0,83 111-223,0-1 1,1 0-1,0 0 1,1-1-1,1 0 1,0 0-1,1 0 1,1 0-1,1 0 1,-1-25-1,3 38-35,0 1 0,1-1 0,-1 0 0,1 0 0,-1 0 0,1 0 0,0 0-1,0 1 1,0-1 0,1 0 0,-1 1 0,1-1 0,-1 1 0,1-1 0,0 1 0,0 0 0,0 0 0,0 0-1,0 0 1,1 0 0,-1 0 0,0 1 0,1-1 0,-1 1 0,4-2 0,7-2-18,0 0 0,1 1 0,-1 1 0,16-3 0,-19 4 17,21-3-10,1 1 1,-1 1 0,1 2-1,-1 2 1,35 4 0,-61-4 21,0 0 0,0 1 1,0 0-1,0 0 1,0 0-1,0 0 0,0 1 1,-1 0-1,1 0 1,-1 0-1,0 1 0,0-1 1,0 1-1,0 0 1,-1 0-1,0 1 0,0-1 1,0 1-1,0-1 1,0 1-1,-1 0 0,0 0 1,2 7-1,3 8 109,-2 1 0,0 0 1,-1 0-1,2 34 0,-1 301 890,-6-209-771,-12 23-77,1 2 1491,12-177-1661,0 1 11,1-1-1,0 1 1,0-1-1,1 1 1,-1 0 0,1 0-1,0-1 1,0 1-1,0 0 1,1 1 0,-1-1-1,1 0 1,0 1-1,0-1 1,0 1 0,0 0-1,1 0 1,0 0-1,-1 1 1,1-1 0,0 1-1,0 0 1,0 0-1,0 0 1,1 1 0,-1-1-1,0 1 1,1 0-1,-1 0 1,1 1 0,-1-1-1,6 1 1,1 0-77,0 0 55,-1 0 1,1 0-1,0 1 0,-1 0 0,19 6 0,-10-2-11,0-1 0,1 0 1,-1-2-1,1 0 0,0-1 1,26-2-1,-13 0-109,-24 0 94,-1 0 0,0 0 0,0-1 1,0-1-1,0 1 0,-1-1 0,1-1 0,-1 0 0,1 0 1,-1 0-1,0-1 0,-1 1 0,1-2 0,-1 1 0,0-1 1,0 0-1,-1 0 0,0-1 0,0 1 0,0-1 1,-1 0-1,0-1 0,0 1 0,-1-1 0,0 1 0,3-13 1,-8 14 83,-7 9 41,-8 10 12,11-7-104,0 0 0,0 0-1,1 0 1,0 1-1,0 0 1,1 0-1,-1 0 1,2 1 0,-1-1-1,1 1 1,0 0-1,1 0 1,-1 0 0,2 0-1,-1 1 1,1-1-1,0 11 1,1-19 12,0 1-1,1-1 1,-1 1-1,0-1 1,1 1 0,-1-1-1,0 1 1,1-1 0,-1 1-1,0-1 1,1 1-1,-1-1 1,1 0 0,-1 1-1,1-1 1,-1 0 0,1 1-1,-1-1 1,1 0 0,-1 0-1,1 0 1,-1 1-1,1-1 1,-1 0 0,1 0-1,0 0 1,-1 0 0,1 0-1,-1 0 1,1 0 0,0 0-1,27 0-11,-17-1 23,-6 1 4,-1-1 0,1 0-1,0 0 1,0 0 0,0 0 0,-1-1-1,1 0 1,0 0 0,-1 0-1,0-1 1,1 1 0,-1-1 0,0 0-1,0 0 1,-1-1 0,1 1 0,4-7-1,10-6 48,-17 15-27,-1 9-649,1-4 548,-1 0 0,1 0 0,0 0 0,0 0-1,1 0 1,-1 0 0,1 0 0,0 0 0,0-1-1,0 1 1,0-1 0,1 1 0,0-1 0,-1 0 0,1 0-1,0 0 1,0 0 0,1-1 0,-1 1 0,0-1-1,1 0 1,0 0 0,-1 0 0,1 0 0,0-1-1,0 0 1,6 2 0,5 0-92,1 0 0,0-2 0,-1 1-1,1-2 1,0 0 0,19-3 0,-22 0 65,-1 1 0,0-2 0,0 1 0,0-2 0,0 0 0,-1 0 0,0-1 0,0 0 0,0-1 0,-1 0 0,0-1 0,12-11-1,12-15-59,56-71 0,-55 59 260,-2-1 0,-3-2 0,-1-1 0,-3-1 0,-2-1 1,-3-1-1,-2-1 0,-2-1 0,-2-1 0,-3 0 0,9-107 0,-16-80 1458,-6 190-958,1 43-441,-3-43 791,3 50-882,-1 0-1,1 0 1,-1 0 0,0 1-1,0-1 1,0 0-1,-1 1 1,1-1-1,-1 1 1,1-1 0,-1 1-1,0 0 1,0-1-1,0 1 1,-3-2-1,5 4-54,0-1 0,-1 1 0,1 0 0,0 0 0,-1-1-1,1 1 1,0 0 0,-1 0 0,1-1 0,-1 1-1,1 0 1,-1 0 0,1 0 0,0 0 0,-1 0 0,1 0-1,-1 0 1,1 0 0,-1 0 0,1 0 0,-1 0-1,1 0 1,0 0 0,-1 0 0,1 0 0,-1 0 0,1 0-1,-1 0 1,1 1 0,0-1 0,-1 0 0,1 0-1,-1 1 1,1-1 0,0 0 0,-1 0 0,1 1 0,0-1-1,-1 0 1,1 1 0,0-1 0,0 1 0,-1-1-1,1 0 1,0 1 0,0-1 0,0 1 0,0-1 0,-1 1-1,1-1 1,0 0 0,0 1 0,0-1 0,0 1-1,0 0 1,-35 137-28,27-104 6,-40 218-526,11 1 0,-8 511 1,45-763-815,0-10-4455,0-11 678,0-4-3018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44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119 152 8580,'0'0'12310,"-21"-1"-10742,-5 0-996,-12 0 109,4 1 2583,97 0-2753,0-3 0,-1-2 0,99-22 0,-13-16-237,-69 19 144,118-22-1,-180 45 952,-12 1-3809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1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281 20 4354,'0'0'7974,"4"-3"-6362,17-13 12383,-22 15-13976,0 1 0,0 0 0,0 0 0,0 0 0,1 0-1,-1 1 1,0-1 0,0 0 0,0 0 0,1 0-1,-1 1 1,0-1 0,0 0 0,1 1 0,-1-1 0,0 1-1,0-1 1,0 1 0,-14 10-12,1 1 0,0 0-1,1 1 1,0 0 0,1 1 0,-10 16-1,-62 99-32,71-107 15,-47 89-14,54-99 10,1 0 0,1 0 0,0 1 1,1 0-1,0-1 0,1 1 0,-1 20 1,3-32 7,1 0 0,-1-1 0,0 1 1,0-1-1,1 1 0,-1-1 0,0 1 1,0-1-1,1 1 0,-1-1 0,1 1 1,-1-1-1,0 1 0,1-1 0,-1 0 1,1 1-1,-1-1 0,1 0 0,-1 1 1,1-1-1,-1 0 0,1 0 0,-1 1 1,1-1-1,0 0 0,-1 0 0,1 0 1,-1 0-1,1 0 0,0 0 0,-1 0 1,1 0-1,0 0 0,28-1-69,-22 0 45,4 0 14,-1-1-1,0 0 0,0-1 1,0 0-1,0-1 0,-1 0 0,1 0 1,-1-1-1,0 0 0,0-1 1,13-10-1,7-9-97,46-51 0,3-15-188,-68 78 267,-1 0 0,-1-1 0,0 0 1,-1 0-1,8-22 0,-24 108 1148,6-62-1120,1 1 0,0-1 0,-1 20 0,2-28 3,1 0 0,0 0 1,0 0-1,0 1 0,1-1 0,-1 0 1,0 0-1,1 0 0,-1 0 1,1 0-1,0 0 0,0 0 1,0 0-1,0 0 0,0 0 1,0 0-1,0 0 0,1-1 1,-1 1-1,1-1 0,-1 1 0,1-1 1,0 1-1,-1-1 0,3 2 1,13 2-10,-1 0 1,1-1-1,-1 0 1,1-2-1,0 0 1,0-1-1,0 0 1,29-4-1,37 3-315,-80 1 323,1-1 0,-1 1 1,0 0-1,0 0 0,0 0 1,0 0-1,0 0 0,0 1 1,0-1-1,-1 1 0,1 0 1,0 0-1,-1 0 0,0 0 0,1 0 1,-1 1-1,0-1 0,0 1 1,0-1-1,0 1 0,-1 0 1,1 0-1,-1 0 0,0 0 1,0 0-1,0 0 0,0 0 1,0 0-1,0 5 0,-1-8 814,0-18-338,1-3-451,1 0 0,1 0 1,0 0-1,2 1 0,0 0 0,2-1 0,0 2 1,1-1-1,1 1 0,1 1 0,0-1 1,1 2-1,1 0 0,29-31 0,-38 45-60,1 0 0,-1 0 1,1 0-1,0 0 0,1 1 0,-1 0 0,0 0 0,1 0 0,-1 0 1,1 1-1,-1 0 0,1 0 0,0 0 0,-1 0 0,6 0 0,22 6-5449,-25-1-643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02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0 203 12566,'0'0'6339,"21"-12"-5542,61-41-407,-79 51-378,0 0 0,-1 0 0,1 0-1,-1-1 1,1 0 0,-1 1 0,0-1 0,0 0 0,0 0 0,0 0 0,-1 0 0,1 0-1,-1-1 1,0 1 0,0 0 0,0-1 0,0 1 0,0-1 0,-1 1 0,0-1 0,1 1-1,-2-1 1,1 1 0,0-1 0,-1 1 0,0-6 0,-1-8 14,2 16-24,1-1 1,-1 1-1,0 0 1,0-1-1,0 1 1,0-1 0,-1 1-1,1 0 1,0-1-1,-1 1 1,1-1-1,0 1 1,-1 0 0,0-1-1,1 1 1,-1 0-1,0 0 1,0 0-1,-1-2 1,0 2 8,0 0 1,0 0-1,0 1 1,-1-1-1,1 1 1,0 0-1,0 0 1,-1-1-1,1 1 1,-4 1-1,-2-1 28,6 0-23,1 0 1,-1 0-1,0 1 1,1-1-1,-1 1 0,0-1 1,1 1-1,-1-1 1,1 1-1,-1 0 1,0 0-1,1-1 0,0 1 1,-1 0-1,1 1 1,0-1-1,-1 0 1,1 0-1,0 0 0,-1 3 1,-1 0 40,0 1 1,1-1-1,0 1 0,0 0 1,0-1-1,-2 11 0,1 2 133,0 0-1,2 0 1,-1 20-1,2-34-162,0 6 114,0 1-1,0 0 1,1 0-1,0-1 1,1 1-1,3 11 1,-3-17-97,-1-1-1,1 1 1,0-1 0,1 0 0,-1 0-1,1 0 1,-1 0 0,1 0-1,0 0 1,0-1 0,0 1-1,0-1 1,1 0 0,-1 0 0,0 0-1,1 0 1,0-1 0,6 3-1,14 1 97,0 0-1,0-1 0,0-2 0,1 0 1,-1-1-1,39-5 0,-39 3-111,2 0 81,0-2-1,44-9 1,-12-9-986,-49 16-211,1 0 0,-1-1 0,16-12 0,-1-5-8671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3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 8148,'0'0'5234,"3"29"-3398,-2-18-1616,13 218 2972,-13-133-1949,-5 234 1077,-2-236-2081,-26 138 1,25-197-506,-14 67 602,1-38-4203,19-70-5708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3.5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10021,'0'0'10100,"3"180"-9235,-6-121-385,0-6-208,3-14-192,0-8-80,0-14-32,0-14-400,0-29-18585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6067,'0'0'12413,"15"-13"-10364,44-38-499,-49 41-782,-14 7-526,-9 7-176,8 0-53,-1 0 1,1 0-1,0 1 1,0 0-1,0 0 1,1 0-1,0 0 1,0 1-1,0 0 1,-3 7 0,-30 65 146,29-56-120,2 0-1,0 0 1,2 0 0,0 1-1,2-1 1,0 1 0,2 24 0,0-46-40,1-1 0,-1 1 1,0-1-1,1 1 0,-1-1 1,1 1-1,-1-1 0,1 1 1,-1-1-1,1 0 1,-1 1-1,1-1 0,0 0 1,-1 1-1,1-1 0,-1 0 1,1 0-1,0 1 0,-1-1 1,1 0-1,0 0 0,-1 0 1,1 0-1,0 0 1,-1 0-1,1 0 0,0 0 1,0 0-1,27-1 42,-22 1-22,-1-1 3,0 0 1,0 0-1,-1-1 1,1 1-1,0-1 1,0 0-1,-1 0 1,1 0-1,-1-1 1,0 0 0,0 0-1,0 0 1,0 0-1,0-1 1,-1 1-1,1-1 1,2-4-1,9-12 40,-2 0 0,16-30-1,-9 16-36,-11 23-51,-1 18-39,-2-1 76,3 2 5,1-1-1,0 0 1,0-1-1,1 0 1,-1 0 0,1-1-1,0 0 1,1-1 0,-1-1-1,21 4 1,-12-1 27,7 5 13,-26-10-45,0-1 0,0 1 0,0-1 0,0 1 0,0 0 0,-1 0 0,1 0 0,0-1 0,0 1 0,0 0 0,-1 0 0,1 0 0,0 0 0,-1 0 0,1 1 0,-1-1 0,0 0 0,1 0 0,-1 0 0,1 3 990,-1-4-984,1 0 0,-1 1-1,1-1 1,-1 0 0,0 0 0,1 1 0,-1-1 0,1 1-1,-1-1 1,0 0 0,1 1 0,-1-1 0,0 1 0,0-1-1,1 1 1,-1-1 0,0 1 0,0-1 0,0 1 0,1-1-1,-1 1 1,0-1 0,0 1 0,0-1 0,0 1 0,0-1-1,0 1 1,0 0 0,-1 21 12,1-18 47,0 46 374,0-50-152,12-2 152,-5-4-393,-1-1-1,-1 1 1,1-1 0,-1-1 0,5-8 0,7-11-56,3 1-1,25-27 1,-37 45-17,0 0 0,0 1 0,1 1 0,0-1 0,0 1 0,0 1 0,14-7 0,-22 12 2,0-1 1,0 1-1,0 0 0,0-1 1,0 1-1,0 0 1,0 0-1,-1 0 0,1 0 1,0 0-1,0 0 0,0 0 1,0 0-1,0 0 1,0 0-1,0 0 0,0 1 1,0-1-1,0 0 1,0 1-1,-1-1 0,1 0 1,0 1-1,0-1 0,0 1 1,-1-1-1,1 1 1,0 0-1,-1-1 0,1 1 1,0 0-1,-1 0 1,1-1-1,-1 1 0,1 0 1,-1 0-1,1 0 0,-1 0 1,0-1-1,0 1 1,1 0-1,-1 0 0,0 1 1,2 7 30,0 0 1,-1-1 0,0 18 0,-1-10-46,2 3-8,-2-10 43,0-1 0,1 1 0,0-1 0,1 1 0,0-1 0,4 10 0,-5-15-72,0-1 1,0 0-1,1 0 0,-1 0 0,1 0 0,-1 0 0,1 0 0,0-1 0,0 1 0,-1 0 0,1-1 0,1 1 0,-1-1 0,0 0 0,0 0 0,0 0 1,1 0-1,-1 0 0,0 0 0,1-1 0,-1 1 0,1-1 0,-1 0 0,1 1 0,-1-1 0,4-1 0,3 1-249,-3 1 103,1-1 0,0 0 0,0 0 0,-1-1 0,1 0 0,0 0 0,-1 0 1,1-1-1,-1 0 0,0-1 0,1 1 0,-1-1 0,6-4 0,41-32-760,-2-4 1,-2-1-1,49-58 1,-83 87 1069,-15 15-15,0 0-1,0 0 1,0 0 0,0 0-1,0 0 1,0-1-1,0 1 1,1 0-1,-1 0 1,0 0 0,0 0-1,0 0 1,0 0-1,0 0 1,1 0-1,-1-1 1,0 1 0,0 0-1,0 0 1,0 0-1,1 0 1,-1 0-1,0 0 1,0 0 0,0 0-1,1 0 1,-1 0-1,0 0 1,0 0 0,0 0-1,0 0 1,1 0-1,-1 1 1,0-1-1,0 0 1,0 0 0,0 0-1,1 0 1,-1 0-1,0 0 1,0 0-1,0 0 1,0 1 0,0-1-1,0 0 1,0 0-1,1 0 1,-1 0-1,0 0 1,0 1 0,0-1-1,0 0 1,0 0-1,0 0 1,0 0-1,0 1 1,0-1 0,0 0-1,3 20 786,-5 28-1186,0-27 384,-6 87 294,8-107-362,0 0 1,0 0 0,0 0 0,1-1 0,-1 1-1,0 0 1,1 0 0,-1-1 0,1 1 0,-1 0-1,1-1 1,-1 1 0,1 0 0,-1-1 0,1 1-1,0-1 1,-1 1 0,1-1 0,0 1-1,-1-1 1,1 0 0,0 1 0,0-1 0,-1 0-1,1 0 1,0 1 0,0-1 0,0 0 0,-1 0-1,1 0 1,0 0 0,2 0 0,33-1 38,-29 1-22,3-1 30,-1-1 0,1 0 0,-1-1-1,1 0 1,-1 0 0,0-1 0,0 0-1,0 0 1,10-8 0,12-10 84,31-27 0,-40 30-138,45-46 53,-50 47-13,0 1-1,37-27 1,-52 42 341,-13 143 1404,0 0-1635,10-86-116,3 0-1,2 0 1,23 106 0,81 247 46,30-10-53,-123-363-23,-8-20 12,0 0-1,-1 1 1,0 0 0,-1 0-1,-1 0 1,-1 1 0,2 25 0,-5-40-7,0-1 0,0 1 0,0-1 1,-1 1-1,1-1 0,-1 1 1,1-1-1,-1 1 0,0-1 1,1 1-1,-1-1 0,0 0 0,0 0 1,0 1-1,0-1 0,0 0 1,0 0-1,0 0 0,0 0 1,-1 0-1,1 0 0,0 0 1,-1 0-1,1-1 0,-1 1 0,1 0 1,0-1-1,-1 1 0,1-1 1,-3 1-1,-6 1 7,0-1-1,0 0 1,-17 0 0,19-1-11,-26 1-12,1-1 0,-1-2 0,1-1 1,-1-2-1,-48-14 0,-203-73 11,274 89 7,1-1 1,0 0-1,0-1 0,0 0 0,0 0 0,-8-7 0,15 9-3,0 0 0,0 0 0,0 0-1,1-1 1,-1 1 0,1 0-1,0-1 1,0 0 0,0 1 0,0-1-1,1 0 1,-1 0 0,1 0-1,0 0 1,1 0 0,-1 0 0,1-1-1,-1-5 1,2 3-2,-1-1 1,1 1-1,0 0 0,0 0 1,1 0-1,0 0 0,0 0 1,1 0-1,0 1 0,0-1 1,1 1-1,-1 0 0,1-1 1,1 2-1,6-8 0,8-8-5,2 2-1,39-30 1,-36 31 1,401-282-493,-293 211-983,-63 43-1411,-24 17-2047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3.8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1 680 13702,'0'-24'777,"0"19"-750,0-10-16,1 1 0,0 0 0,0-1 0,1 1 0,1 0 0,1 0 0,0 1 0,0-1 0,2 1 0,-1 0 0,2 0 0,8-13 0,36-46 301,95-100-1,-105 130 297,3 1 1,0 2 0,66-42 0,-109 80-543,1 0 1,-1-1-1,1 1 0,0 0 1,-1 0-1,1 0 0,0 1 1,0-1-1,0 0 1,-1 1-1,1-1 0,3 0 1,-4 2 8,0 0 0,-1 0 0,1 0 0,0 0 0,-1 0 0,1 1 1,-1-1-1,1 0 0,-1 0 0,0 0 0,1 0 0,-1 1 0,0-1 1,0 0-1,0 0 0,0 1 0,0-1 0,0 0 0,0 0 0,0 1 0,-1 0 1,0 105 2186,-23 172 0,-20 7-1805,-12 482-1,56-757-2673,0-18-6350,0-22 1102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4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1 323 11925,'0'0'6531,"146"-141"-4882,-71 80-624,-6 10-753,-16 9-272,-13 14-80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5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1197 8276,'0'0'7379,"17"-24"-6669,54-82-483,-65 96-217,-1-1 1,0 0 0,-1 0 0,0 0 0,0 0-1,-1-1 1,-1 0 0,0 1 0,0-1 0,-1 0 0,-1 0-1,-1-17 1,1 3 1,-1 26-6,1 0-1,0-1 1,-1 1 0,1 0 0,0-1 0,-1 1 0,1 0 0,-1-1 0,1 1-1,0 0 1,-1-1 0,1 1 0,-1 0 0,1 0 0,-1 0 0,1 0 0,-1-1-1,1 1 1,-1 0 0,1 0 0,-1 0 0,1 0 0,-1 0 0,1 0 0,-1 0 0,1 0-1,-1 0 1,1 1 0,-1-1 0,-15 2 39,12 0 37,1 0-1,-1-1 0,1 2 1,0-1-1,0 0 0,0 1 1,0-1-1,0 1 1,0 0-1,1 0 0,-1 0 1,1 0-1,0 0 1,0 1-1,0-1 0,1 1 1,-1-1-1,-1 8 1,1-5 56,0-1 1,1 1-1,-1 0 1,1 0 0,1 0-1,-1 0 1,1 0-1,0 0 1,0 0-1,1-1 1,2 12 0,-2-15-121,-1-1 1,1 0 0,0 1 0,0-1 0,0 0-1,0 0 1,0 0 0,0 0 0,0 0 0,0 0-1,0 0 1,1 0 0,-1 0 0,0 0 0,1-1 0,-1 1-1,0-1 1,1 1 0,-1-1 0,1 1 0,-1-1-1,3 1 1,38 1 230,-33-2-186,60-2 190,-35 0-198,-1 1 0,53 7 1,-84-5-54,0 0 0,1 0 0,-1 0 0,0 1 0,0-1 0,1 1 0,-1-1 0,0 1 0,-1 0 0,1-1 0,0 1 0,0 0 0,-1 0 0,1 1 0,-1-1 0,0 0 0,0 0 0,1 1 0,-1-1 0,-1 1 0,1-1 0,0 1 0,-1-1 0,1 1 0,-1-1 0,0 1 0,0-1 0,0 5 0,0-6 537,-5-2 971,2-1-1455,0 0-1,0 0 0,1 0 0,-1 0 1,0-1-1,1 1 0,0-1 0,-1 0 1,1 0-1,0 0 0,0 0 0,1 0 1,-1 0-1,1 0 0,-1-1 0,1 1 1,0-1-1,0 1 0,1-1 0,-1-3 1,-2-11-15,0 1 0,1-31 0,2 45-115,1 0 1,-1-1 0,1 1 0,0 0 0,0 0-1,0 0 1,0 0 0,1 0 0,-1 0-1,1 0 1,0 0 0,0 1 0,0-1 0,0 1-1,0-1 1,0 1 0,1 0 0,-1 0 0,1 0-1,0 0 1,-1 0 0,6-2 0,7-4-535,1 1 1,0 1-1,19-5 1,-18 5-22,5 0 61,-1 0-1,1 1 1,0 2-1,0 0 0,30 0 1,-51 4 578,0-1-1,0 0 1,-1 1 0,1-1-1,0 1 1,-1-1 0,1 1 0,0-1-1,-1 1 1,1-1 0,-1 1 0,1 0-1,-1-1 1,1 1 0,-1 0-1,1-1 1,-1 1 0,0 0 0,1 0-1,-1-1 1,0 1 0,0 0-1,1 0 1,-1 0 0,0-1 0,0 1-1,0 0 1,0 0 0,0 0-1,0-1 1,0 1 0,-1 1 0,-3 32 1072,0-24-897,-1-1 0,0 1 1,0-1-1,-1-1 0,0 1 1,0-1-1,-14 14 1,-10 13 207,24-28-334,-6 9 431,-19 33-1,27-43-329,1 1-1,1-1 0,-1 1 0,1 0 0,0-1 0,1 1 1,0 0-1,0 0 0,0 9 0,1-15-143,1-1 1,0 1-1,-1 0 0,1-1 0,0 1 1,-1-1-1,1 1 0,0-1 0,0 0 0,0 1 1,-1-1-1,1 0 0,0 0 0,0 1 0,0-1 1,0 0-1,0 0 0,-1 0 0,1 0 0,0 0 1,0 0-1,1 0 0,30-1 307,-24 1-188,-3 0-110,1-1 0,0 0 1,-1-1-1,1 1 0,-1-1 1,1 0-1,-1-1 0,0 1 0,0-1 1,0 0-1,0 0 0,-1-1 0,1 1 1,-1-1-1,0 0 0,0 0 0,0 0 1,0-1-1,-1 0 0,5-8 0,1-1-25,-1 0-1,-1 0 0,0-1 0,-2 0 0,1 0 0,3-21 0,-6 17-14,-2 10 0,-1 11-72,-16 192-43,16-193 128,0 0-1,0 0 1,1 0-1,-1 0 1,0 0-1,0 0 1,0 0-1,1 0 1,-1-1-1,0 1 1,1 0-1,-1 0 1,1 0-1,-1-1 1,1 1-1,0 0 0,-1-1 1,1 1-1,0 0 1,-1-1-1,1 1 1,0-1-1,-1 1 1,3 0-1,-1 0-4,1 0 0,-1 0 0,1 0 0,0-1 0,0 1 0,-1-1 0,1 1 0,5-1 0,-2 0-5,1-1 0,0 0 0,0 0 0,-1 0 0,1-1 0,-1 0 0,11-4 0,-4-1-17,-1-1 1,0-1-1,-1 0 0,0 0 0,19-22 0,47-65-69,-74 93 100,47-65-44,-3-2 1,-3-2-1,-3-2 1,39-100-1,-58 117 452,-3-1-1,-2-1 1,-3-1-1,-3 0 1,-2-1-1,2-99 0,-11 159 251,0 8-162,-1 6-428,0 0 1,-1 0-1,0 0 1,-1 0 0,-7 18-1,2-4-25,-173 809 455,163-683-468,16-88-8546,2-91 402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5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0 194 11717,'0'0'9253,"209"-129"-8117,-156 104-752,-3 3-384,0 8-16,-41 11-1905,0 3-4866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6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9 124 7844,'0'0'7496,"-6"-13"-2331,5 52-3139,0-16-1059,3 40 0,-1-62-950,0 0 1,-1 0 0,1 1 0,0-1 0,0 0 0,0 0-1,0 0 1,0 0 0,0 0 0,1 0 0,-1 0 0,0 0-1,0 0 1,1 0 0,-1-1 0,0 1 0,1-1 0,-1 1 0,1-1-1,-1 1 1,1-1 0,-1 0 0,0 0 0,1 0 0,-1 0-1,1 0 1,-1 0 0,1 0 0,1-1 0,4 1 14,-1 0 0,0 0 0,0-1 0,0 0 1,0-1-1,8-2 0,-6 0-5,0-1 0,0 0 0,0-1 1,-1 0-1,10-11 0,-11 11-22,1 0 0,-1 0 1,1 1-1,0 0 0,0 0 1,1 0-1,11-4 0,-17 8 6,0 1-59,-1 7 13,-1 103 219,0-109-185,0 1-1,0-1 1,0 1-1,0-1 0,1 1 1,-1-1-1,1 1 0,-1-1 1,1 1-1,-1-1 1,1 0-1,0 1 0,-1-1 1,1 0-1,0 0 0,0 0 1,0 1-1,0-1 1,0 0-1,0 0 0,3 1 1,-1 0-9,0 0 0,1-1 0,-1 1 1,1-1-1,-1 0 0,1 0 0,0 0 1,6 0-1,5 0-33,0-1 0,0-1-1,23-3 1,-30 2-25,0 0 0,1-1 0,-1 0 0,-1 0 0,1-1 0,10-6 0,-8 4-179,0 1 1,0 0 0,12-3-1,-19 7 213,-3 1 268,0 40 1130,1-53-1089,1 0 1,0 0 0,1 0 0,1 1 0,0-1 0,0 1-1,1 0 1,0 0 0,11-15 0,-3 6-321,0 0-1,2 1 1,1 1 0,22-22-1,-35 37-73,0 1 0,1 0 0,0 0 0,0 0-1,0 1 1,0-1 0,0 1 0,1 0-1,-1 0 1,0 0 0,10-1 0,7 0-3692,2 3-4004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16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47 174 8484,'0'0'9188,"11"5"-7488,-4-1-1425,-4-2-138,1 0 0,-1 0 1,1-1-1,0 1 0,0-1 0,7 2 0,-10-3-99,1 0-1,0 1 1,-1-2 0,1 1-1,-1 0 1,1 0 0,0 0-1,-1-1 1,1 1 0,-1-1-1,1 1 1,-1-1 0,1 0-1,-1 0 1,0 1 0,1-1-1,-1 0 1,0 0 0,0 0-1,1 0 1,-1-1 0,0 1-1,0 0 1,1-3 0,6-6 2,-1-1 0,-1 0 0,0 0 0,0-1 0,-1 0 0,0 0 0,-1 0 0,-1 0 0,0-1 0,0 1 0,-2-1 0,1-14 0,-2 26-21,0 0 0,-1 1 0,1-1 0,-1 1 0,1-1 1,-1 1-1,1-1 0,-1 1 0,1-1 0,-1 1 0,0-1 0,1 1 0,-1 0 0,0-1 1,1 1-1,-1 0 0,0 0 0,0-1 0,1 1 0,-1 0 0,0 0 0,1 0 1,-1 0-1,0 0 0,0 0 0,1 0 0,-1 0 0,0 0 0,-1 1 0,-24 2 331,19-1-295,1 0 1,-1 1-1,1 0 0,0 0 1,0 1-1,0-1 1,0 1-1,1 1 0,0-1 1,-1 1-1,2 0 1,-1 0-1,0 0 0,1 1 1,0-1-1,0 1 1,-3 8-1,0 0 166,0 0 0,1 0 0,0 1 1,1 0-1,1 1 0,-4 23 0,5-17 40,2 0 1,0 0-1,3 22 1,-2-41-223,1 0 0,0 0 0,-1 1 0,1-1 1,1 0-1,-1 0 0,0 0 0,1 0 0,-1-1 0,1 1 0,0 0 1,0-1-1,0 1 0,0-1 0,0 1 0,1-1 0,-1 0 0,1 0 1,-1 0-1,1-1 0,0 1 0,0 0 0,0-1 0,0 0 0,0 0 1,0 0-1,4 1 0,9 2 73,1-1-1,-1-1 1,1-1 0,18 0 0,-23 0-38,32 1-3,0-2 0,0-2 0,0-1 0,0-3 0,64-15 0,-25-7-1372,-51 12-2066,-24 6-1990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20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1 112 7668,'0'0'4954,"34"-18"-3943,-34 18-1011,149-73 1030,-140 69-927,-1 1 0,0 0 0,1 0 0,-1 1 0,1 0 1,0 0-1,0 1 0,0 1 0,-1-1 0,18 2 0,-2 1 142,-20-3-201,-1 1 0,1 1 0,0-1 0,-1 0 0,1 1 0,-1 0 0,1 0 0,-1 0 0,1 0 0,-1 0 0,1 1 0,-1 0 0,0-1 0,0 1 0,0 0 0,0 1 0,0-1 0,0 0 1,2 5-1,-1-3 46,-1 1 0,0 1 0,-1-1 1,1 0-1,-1 1 0,0-1 0,-1 1 1,1-1-1,-1 1 0,0 0 0,0 11 1,0-5 64,0-1 0,-1 1 0,-1 0 0,1 0 0,-2 0 0,0-1 0,0 1 1,-1-1-1,-1 1 0,0-1 0,0 0 0,-1 0 0,-7 12 0,-75 118 972,-50 89-455,111-180-2028,-20 57 1,41-93-4507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0:21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12438,'0'0'11381,"1"0"-10835,0 0 1,1-1-1,-1 1 1,0 0-1,0 0 0,0 0 1,1 1-1,-1-1 1,0 0-1,0 0 0,0 1 1,0-1-1,1 0 1,-1 1-1,1 0 1,9 12-2171,-5 0-3273,-2 0-3488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13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65 8436,'0'0'7635,"24"-8"-6733,77-25-454,-83 27-327,1 1 0,-1 1 0,1 1 0,21-2 0,7 5-5149,-52 0 2179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14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0 8084,'-140'76'2273,"196"-76"-1921,3 0-240,-6 0 80,-12 0 224,-10 0 0,-9 0-175,-7 0-177,1 0-64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 11157,'0'0'10197,"0"-8"-9576,0-14-189,0 26 268,0 55-92,-19 476 822,13-469-1551,-13 239-1399,24-338-9784,6-10 5875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1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16 550 6867,'0'0'11816,"3"-9"-6664,-14 285-4727,4 98-175,7-372-250,0-1-1,0 0 1,0 1 0,0-1-1,1 0 1,-1 1 0,0-1-1,1 0 1,-1 0 0,1 1-1,0-1 1,-1 0 0,1 0-1,0 0 1,0 0 0,0 0-1,0 0 1,0 0 0,0 0-1,0 0 1,0 0 0,0 0-1,0-1 1,0 1 0,0-1-1,1 1 1,-1 0 0,0-1-1,1 0 1,-1 1 0,0-1-1,1 0 1,-1 0 0,0 0-1,1 0 1,-1 0 0,0 0-1,1 0 1,-1 0 0,0 0 0,1-1-1,1 0 1,3 0-6,-1-1 0,1 1 0,-1-1 0,0 0 0,1-1-1,-1 1 1,0-1 0,0 0 0,8-7 0,16-22-36,-2 0 0,-1-2 0,-1-1 0,23-45 0,31-44-404,-78 122 421,1-1 0,0 1-1,-1 0 1,1 0 0,0-1 0,0 1 0,0 0-1,1 1 1,-1-1 0,0 0 0,1 1 0,-1-1 0,1 1-1,-1 0 1,6-2 0,-7 3 12,1 0-1,-1 1 1,1-1 0,-1 1-1,1-1 1,-1 1 0,1-1-1,-1 1 1,1 0 0,-1 0-1,0 0 1,1 0 0,-1 0-1,0 0 1,0 0 0,0 0-1,0 1 1,0-1 0,0 0-1,0 1 1,0-1 0,0 1-1,-1-1 1,1 0 0,-1 1-1,1 0 1,0 2 0,14 37-3,-10-26 10,1 0 0,0 0 0,0-1 1,2 0-1,17 26 0,-24-39 2,0 1 1,0-1-1,0 0 1,0 0-1,0 1 1,1-1-1,-1 0 1,0 0-1,1 0 1,-1 0-1,1 0 1,-1-1-1,1 1 1,0 0-1,-1-1 1,1 1 0,-1-1-1,3 1 1,-3-1-14,0-1 1,0 1-1,0 0 1,0-1-1,0 1 1,0 0-1,0-1 1,0 1 0,0-1-1,0 0 1,-1 1-1,1-1 1,0 0-1,0 1 1,-1-1-1,1 0 1,0 0-1,-1 0 1,1 0 0,-1 1-1,2-3 1,1-6-111,1 0 1,-1-1-1,-1 1 1,3-19-1,-4 24 126,7-75-591,-3 0-1,-6-109 1,-3 149 605,-1 0 0,-3 0-1,-21-70 1,17 74 81,2-1-1,2 0 0,1 0 0,-3-63 1,11 98-94,-1 0 1,1 0 0,0 0 0,0 0-1,-1 1 1,1-1 0,0 0-1,0 0 1,0 0 0,0 1-1,0-1 1,0 0 0,0 1-1,0-1 1,0 1 0,0 0-1,1-1 1,-1 1 0,0 0-1,0-1 1,0 1 0,1 0-1,-1 0 1,2 0 0,2-1 0,31-4 138,0 2-1,0 1 0,53 4 0,-79-2-80,-4 0-26,-1 1 0,1-1 0,0 1 0,-1 1 0,1-1 0,-1 1 0,0 0 0,1 0 0,-1 0 0,0 1 0,0 0 0,-1 0 0,1 0 1,4 4-1,-3-1 62,0 0 1,-1 0 0,1 1-1,-1-1 1,-1 1 0,1 0-1,-1 1 1,5 12 0,-2 1 105,-1 0 1,-1 0 0,-1 1 0,0-1-1,-2 1 1,0 31 0,-2-17-56,1 23 218,-3 0 1,-15 101-1,1-85-60,3 1 0,-5 125 1,18-200 323,-1 0-623,0 0 1,1 0 0,-1 0 0,1 0 0,0 0 0,-1 1-1,1-1 1,0 0 0,-1 0 0,1 0 0,0 1 0,0-1-1,0 0 1,0 0 0,1 3 0,8-18 20,0 1 0,1 1 0,1 0 0,0 0 0,0 1 0,17-12 0,-22 19-33,-1 0 1,0 0-1,1 0 0,0 1 1,0 0-1,0 0 0,0 0 1,1 1-1,-1 0 0,1 1 1,-1-1-1,1 1 0,0 0 1,-1 1-1,1-1 0,0 1 1,-1 1-1,11 1 0,-13 0 8,-1-1-1,0 1 0,0 0 1,0 0-1,0 1 0,-1-1 1,1 1-1,0-1 0,-1 1 1,0 0-1,0 0 0,0 0 1,0 0-1,0 0 0,-1 0 1,1 1-1,1 4 0,-1-3 2,0-1 0,0 1 0,0-1 0,1 1 0,0-1 0,-1 0 0,2 0 0,-1 0 0,0-1 0,1 1 0,4 2 0,-3-3-4,0-1-1,1 0 1,0 0-1,0 0 0,0-1 1,-1 0-1,1 0 1,0-1-1,7 1 1,55-5-55,-62 3 43,-1 0-1,0 0 1,1-1-1,-1 0 1,0 0 0,0-1-1,-1 1 1,1-1 0,0 0-1,-1 0 1,0-1-1,8-6 1,5-8-188,23-30 0,-29 34 35,-2 4 123,-1 0 0,-1-1-1,1 1 1,-2-2-1,1 1 1,8-24 0,-44 144 688,25-86-676,0 0 0,2 0 1,1 29-1,1-51-26,11-1-69,-8 0 124,0 0 1,0-1-1,0 0 0,0 1 0,0-1 1,-1 0-1,1 0 0,0-1 0,-1 1 1,1-1-1,-1 1 0,1-1 0,-1 0 1,1 0-1,-1 0 0,4-4 1,30-45-44,-20 27-110,-8 14 126,-5 6 33,0 0 0,0 0 0,0 0 0,0 0 0,0-1 0,-1 1 0,0-1 0,0 1 0,0-1 0,-1 0 0,2-6-1,-3 9 5,0 24-305,-2 29 185,1-26 71,0-1 0,6 44 0,-4-66 37,-1 0 0,1-1-1,0 0 1,0 1 0,1-1-1,-1 1 1,0-1 0,0 0 0,1 0-1,-1 0 1,0 0 0,1 0-1,-1 0 1,1 0 0,0 0 0,-1-1-1,1 1 1,0 0 0,-1-1-1,1 0 1,0 1 0,-1-1 0,1 0-1,0 0 1,0 0 0,-1 0-1,1 0 1,3-1 0,2 1-14,0 0 1,0-1-1,-1 0 1,1 0-1,0 0 0,0-1 1,6-3-1,-1-1-25,0-1-1,-1-1 0,0 0 1,0 0-1,-1-1 0,12-13 0,54-68-253,-59 68 235,24-30 18,-2-3 0,-3 0-1,-3-3 1,30-70 0,-43 81 129,-3 0 1,-2-2-1,-2 0 0,-2 0 1,-2-1-1,2-54 1,-7-77 1823,-4 179-1507,0 4-218,-9 186-126,-40 233 1,-5 63-258,53-462-3169,1-52-3103,1 1 2048,-1-17-2482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1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1 149 13462,'0'0'7364,"246"-20"-5940,-134-10-784,-9-4-335,-10 6-289,-15 8-16,-9 9-753,-60 6-2832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2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66 314 2225,'0'0'13873,"-6"27"-12558,-1 5-797,-29 150 1264,28-108-1258,0 104 1,8-178-524,0 1 1,1-1-1,-1 1 1,0-1 0,1 1-1,-1-1 1,1 1-1,-1-1 1,1 0 0,-1 1-1,0-1 1,1 0 0,0 1-1,-1-1 1,1 0-1,-1 1 1,1-1 0,-1 0-1,1 0 1,-1 0-1,1 0 1,0 0 0,-1 0-1,1 0 1,-1 0 0,1 0-1,0 0 1,-1 0-1,1 0 1,-1 0 0,2 0-1,21-3 30,-16 0-2,0 0 1,0 0-1,-1 0 0,1-1 0,-1 0 1,1 0-1,-1-1 0,-1 0 0,1 0 0,-1 0 1,1 0-1,6-11 0,-6 10-11,56-66 63,-2-3 1,-4-2 0,-3-2-1,60-123 1,-104 183-26,-2 1 0,0-2 0,-2 1 1,0-1-1,-1 0 0,2-27 0,-3-24 3195,-7 162-3183,-24 134 0,-4 56 2,31-129-100,0-149 13,1 1 0,0-1 1,0 0-1,0 0 0,0 0 0,1 0 0,-1 0 0,1 0 0,0 0 0,0 0 0,0 0 0,0 0 0,1 0 0,-1-1 0,1 1 0,-1 0 0,1-1 0,2 3 1,0-3-141,-1 0 0,1 0 0,-1-1 1,1 1-1,0-1 0,0 0 1,-1 0-1,1 0 0,0-1 0,0 1 1,0-1-1,0 0 0,6-1 1,-5 2-287,0-1 0,0 0 0,0-1 0,0 1 0,1-1 1,-1 0-1,0 0 0,5-3 0,-7 3-190,0-1 1,0 0-1,-1 0 1,1 0-1,0 0 0,0-1 1,-1 1-1,0-1 1,3-2-1,22-31-7816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3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1 925 10741,'0'0'6152,"1"8"-4858,4 90 2727,15-97-3643,-14-2-340,0 0-1,0 0 1,0-1-1,0 0 0,0 0 1,0 0-1,-1-1 0,1 0 1,-1 0-1,0 0 1,0 0-1,0-1 0,0 0 1,0 0-1,6-8 1,-3 5 30,-1 0 1,2 0-1,17-10 1,-26 16-69,1 1-1,0 0 1,0-1 0,-1 1 0,1 0 0,0 0 0,0-1 0,0 1-1,-1 0 1,1 0 0,0 0 0,0 0 0,0 0 0,0 0 0,-1 0-1,1 0 1,0 1 0,0-1 0,0 0 0,-1 0 0,1 1 0,0-1-1,0 0 1,-1 1 0,1-1 0,0 1 0,-1-1 0,1 1 0,0-1-1,-1 1 1,1 0 0,0 0 0,11 23 155,-11-21-108,8 21 140,-7-16-139,1 0 0,0 0 1,1 0-1,6 10 0,-9-16-55,1 0 0,-1 0 0,1-1-1,-1 1 1,1-1 0,0 1 0,-1-1 0,1 1 0,0-1 0,0 0 0,0 0 0,0 0 0,0 0 0,0 0 0,0-1 0,1 1 0,-1 0 0,0-1-1,0 0 1,1 1 0,2-1 0,3 0-529,0 0-1,0 0 0,-1-1 0,1 0 1,0 0-1,0 0 0,-1-1 0,1-1 1,-1 1-1,1-1 0,-1-1 0,0 1 1,0-1-1,-1 0 0,9-7 0,16-13-1371,52-43-4704,-71 55 6444,-1 0 1,13-16 0,-14 8 1877,-8 12 1491,-8 14 6940,-4 7-10113,1 0 0,1 1 0,0 0 0,1 0-1,0 1 1,2 0 0,-1 0 0,2 1 0,0-1 0,1 1 0,0 0 0,2 0 0,0 0 0,0 0 0,2 1 0,3 24 0,-4-40-31,0 0 1,1 0 0,-1 0 0,1 0 0,-1 0-1,1 0 1,0 0 0,-1-1 0,1 1-1,0 0 1,0 0 0,0-1 0,-1 1 0,1 0-1,0-1 1,0 1 0,0-1 0,0 1-1,0-1 1,0 1 0,0-1 0,0 0 0,0 1-1,0-1 1,0 0 0,1 0 0,-1 0-1,0 0 1,2 0 0,0 0 3,1 0-1,-1 0 1,0-1-1,1 1 1,-1-1-1,1 0 1,-1 0-1,0 0 1,5-2-1,1-4 22,1-1-1,-2 0 0,1 0 1,-1-1-1,-1 0 0,1-1 1,-1 1-1,7-15 0,20-36 4,-2-2-1,-2 0 1,-4-2-1,-2-1 0,-4-1 1,24-130-1,-33 94 476,-4-1 0,-8-136-1,1 235-334,-2-24 274,2 28-373,0-1 0,0 0 0,0 0 0,0 1 0,0-1 0,0 0 0,-1 0 0,1 1 0,0-1 0,0 0-1,-1 1 1,1-1 0,0 0 0,-1 1 0,1-1 0,0 0 0,-1 1 0,1-1 0,-1 1 0,1-1 0,-1 1 0,0-1 0,1 1 0,-1-1 0,-1 0 0,-2 31 390,-101 870-37,96-700-386,9-117-3015,0-82 2919,0 2-3352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3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1 376 8036,'0'0'6208,"29"-24"-4570,90-81-301,-112 99-1162,-1-1 0,1 0 0,-1 0 0,8-14 0,-13 19-106,1-1 0,-1 0 1,0 0-1,0 0 1,0 1-1,-1-1 1,1 0-1,-1-4 1,2-5 89,1-12-59,-2 1-1,-1-31 1,0 24-84,0 29-5,0 0 0,0 0 0,-1 0 0,1-1-1,0 1 1,-1 0 0,1 0 0,-1 0 0,1 0 0,-1 0 0,1 0 0,-1 0 0,0 0 0,0 0 0,1 0 0,-1 0 0,0 0 0,0 1-1,0-1 1,0 0 0,0 1 0,0-1 0,0 0 0,0 1 0,0-1 0,0 1 0,0 0 0,-1-1 0,1 1 0,0 0 0,0 0 0,-2-1 0,-47 0 941,34 2-897,15-1-54,0 0 0,0 0 0,0 1 0,0-1 0,0 0-1,0 1 1,0-1 0,0 1 0,0-1 0,1 1 0,-1 0-1,0-1 1,0 1 0,0 0 0,1 0 0,-1-1-1,0 1 1,1 0 0,-1 0 0,1 0 0,-1 0 0,1 0-1,-1 0 1,1 0 0,0 0 0,-1 0 0,1 0 0,0 0-1,0 0 1,0 0 0,0 1 0,-2 42 3,2-35 3,0 1-2,0 1 0,0-1 0,5 18 0,-4-23-5,0-1 0,1 0 0,0 1 0,0-1 0,0 0 0,1 0 1,-1 0-1,1-1 0,0 1 0,0-1 0,4 4 0,8 7-5,1 0 0,0-1 0,1-1 0,0-1 0,1-1 0,1 0 0,-1-1 0,2-1-1,29 9 1,-49-17 53,1 0 0,0 1 0,0-1-1,0 0 1,-1 0 0,1 1 0,0-1-1,0 0 1,0 0 0,-1 0-1,1 0 1,0 0 0,0 0 0,0 0-1,0-1 1,-1 1 0,1 0 0,1-1-1,0-11 1370,-3 3-1147,0-26 15,0 19 96,1 0 1,3-30 0,-3 42-338,1-1-1,0 1 1,0 0 0,1 0-1,-1 0 1,1 0 0,0 0-1,0 0 1,0 0 0,1 0-1,-1 1 1,1-1 0,0 1-1,0 0 1,4-4 0,6-2-375,0-1 1,1 2-1,1 0 1,-1 1-1,1 0 1,0 1-1,26-7 1,-16 7-1452,1 2 1,0 0-1,50-1 1,-59 5-9723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4.2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0 11157,'0'0'6675,"1"34"-4754,-1-25-1749,2 56 818,-3 1-1,-10 69 0,-63 348 1252,61-301-2543,13-107-4502,1-70-1431,7-5-2948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4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115 131 7139,'0'0'10893,"3"-4"-9345,7-8-354,-8 25-487,0 6-749,1 40 627,-4-40-429,2 0 0,1 0 0,0 0 1,6 21-1,-7-38-148,0 0-1,-1 0 0,1-1 1,0 1-1,0-1 1,0 1-1,0-1 1,1 1-1,-1-1 1,0 0-1,0 0 1,1 1-1,-1-1 1,1 0-1,-1 0 1,1 0-1,-1 0 0,1-1 1,0 1-1,-1 0 1,1-1-1,0 1 1,0-1-1,0 0 1,-1 1-1,1-1 1,0 0-1,2 0 1,0 0-2,0 0 1,0-1-1,0 1 1,-1-1-1,1 0 1,0 0-1,0 0 1,-1-1-1,1 1 1,0-1-1,-1 0 1,6-4 0,15-16 71,-2-1 1,-1-1-1,-1-1 1,28-43 0,-14 18-8,54-70 140,-88 120-185,0 0 1,0 0-1,0 1 1,0-1 0,0 0-1,0 0 1,0 0-1,0 1 1,0-1 0,0 0-1,0 0 1,0 1-1,0-1 1,0 0 0,0 0-1,0 0 1,1 1-1,-1-1 1,0 0-1,0 0 1,0 0 0,0 1-1,0-1 1,1 0-1,-1 0 1,0 0 0,0 0-1,0 0 1,1 1-1,-1-1 1,0 0 0,0 0-1,0 0 1,1 0-1,-1 0 1,0 0 0,0 0-1,1 0 1,-1 0-1,0 0 1,0 0 0,1 0-1,-1 0 1,0 0-1,0 0 1,1 0 0,-1 0-1,0 0 1,0 0-1,0 0 1,1 0 0,-1 0-1,0-1 1,0 1-1,0 0 1,1 0 0,-1 0-1,0 0 1,0-1-1,0 1 1,0 0 0,1 0-1,-1-1 1,0 30-199,0-20 338,-16 819 917,16-512-989,0-315-90,0 0-1,0 0 1,-1 0 0,1 0-1,0 0 1,-1 0 0,1 0-1,0 0 1,-1 0 0,1-1-1,-1 1 1,0 0 0,1 0-1,-1 0 1,0-1 0,1 1-1,-1 0 1,0-1 0,0 1-1,1-1 1,-1 1 0,0-1-1,0 1 1,0-1 0,0 0-1,0 1 1,0-1 0,-1 0-1,-34 6 67,26-5-51,-46 3 54,-87-3 0,130-2-60,0-1 0,0 0 0,0 0 0,1-2 0,-1 1 0,1-2 0,0 1 0,0-2 0,-13-7 0,19 9-12,-1 0 0,1 0 0,0-1 0,0 0 0,0 0 0,1 0 0,-1-1 0,1 0 0,1 0 0,-1 0-1,1-1 1,0 1 0,1-1 0,-1 0 0,1 0 0,1 0 0,-3-9 0,3 6-92,1 1 1,0-1-1,0 0 0,1 0 1,0 0-1,0 0 0,2 0 0,-1 1 1,1-1-1,0 0 0,1 1 1,0 0-1,1-1 0,0 1 0,0 0 1,1 1-1,0-1 0,0 1 1,1 0-1,0 0 0,1 1 1,0 0-1,8-8 0,7-4-674,0 1 0,1 1 0,29-16 0,9 5-3738,-30 12-975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5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8404,'0'0'8476,"6"10"-6673,-2-5-1563,-1 0-74,0 0 0,1 1 0,-2-1 1,1 1-1,-1-1 0,1 1 0,-2 0 0,1 0 0,-1 0 0,1 0 0,-2 0 0,1 8 0,-1 156 1422,0-97-7210,0-82 676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5.6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12742,'0'0'2401,"37"20"-8436,-31-14-1856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6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1 177 10661,'0'0'9447,"3"0"-7401,-3 0-1408,0 3-644,0 105 855,0-108-845,0 1 0,0-1 1,0 0-1,0 0 0,0 1 1,0-1-1,0 0 0,0 0 1,0 1-1,0-1 0,0 0 1,0 0-1,0 1 0,0-1 1,0 0-1,0 0 0,1 1 1,-1-1-1,0 0 0,0 0 1,0 0-1,0 1 0,0-1 1,1 0-1,-1 0 0,0 0 1,0 0-1,0 1 0,1-1 1,-1 0-1,0 0 0,0 0 1,1 0-1,-1 0 0,0 0 1,0 0-1,1 0 0,-1 0 1,0 0-1,0 0 0,1 0 1,-1 0-1,0 0 0,0 0 1,1 0-1,-1 0 0,0 0 1,0 0-1,1 0 0,-1 0 1,0 0-1,0 0 0,1 0 1,-1-1-1,0 1 0,0 0 1,0 0-1,1 0 0,-1 0 1,0-1-1,0 1 0,0 0 0,0 0 1,1-1-1,13-13 78,13-31 8,-11 16-44,29-38 0,-39 59-55,0 1 0,0 1 0,1-1-1,-1 1 1,2 0 0,-1 0 0,1 1 0,-1 0 0,18-8-1,-24 13 6,0-1-1,1 1 1,-1 0-1,0-1 1,1 1-1,-1 0 1,0 0-1,1 0 0,-1 0 1,1 0-1,-1 0 1,0 0-1,1 1 1,-1-1-1,0 0 1,1 1-1,-1-1 1,0 1-1,0-1 0,1 1 1,-1 0-1,0-1 1,0 1-1,0 0 1,0 0-1,0 0 1,0 0-1,0 0 1,0 0-1,0 0 0,0 0 1,-1 0-1,1 1 1,0-1-1,-1 0 1,1 2-1,4 8-53,-1-1 0,-1 1 0,5 20-1,-1-1 4,-5-24-45,1 0 0,-1 0-1,1 0 1,0 0 0,0 0 0,7 7 0,-8-11 34,0 0 0,0 0 1,0 0-1,0-1 1,0 1-1,1-1 0,-1 0 1,1 0-1,-1 0 1,1 0-1,-1 0 1,1 0-1,0 0 0,-1-1 1,1 0-1,0 1 1,-1-1-1,5 0 1,-2 0-31,0 0 0,0 0-1,0 0 1,0-1 0,0 0 0,0 0 0,-1 0 0,1 0 0,0-1 0,0 0 0,-1 0 0,1 0 0,-1 0 0,0-1 0,1 0 0,-1 0 0,0 0 0,-1 0 0,1-1 0,-1 1 0,6-8 0,5-5 33,-2-1 1,0 0 0,14-27-1,-22 35 386,1-1 0,-1 0 0,-1 0 0,0 0 0,0 0 0,-1 0 0,0-1 0,0-17 3028,-2 32-3194,-2 20-130,-8 47-1,-2 19-76,10-58 36,1 0 0,2 1 0,1-1 0,2 1 0,1-1 0,1-1 0,15 44 0,63 204 36,-71-218 85,-3 0-1,4 106 0,-13 5 271,-1-169-361,0 0 0,0 0 0,0 1 0,-1-1 0,1 0 0,-1 0 0,0 1 0,0-1 0,0 0 1,0 0-1,-1 0 0,1 0 0,-1 0 0,1-1 0,-1 1 0,0 0 0,0-1 0,-1 1 0,-3 3 1,-2-1 41,0 0 1,0-1 0,0 1-1,-1-2 1,-14 6 0,11-5-24,-14 3-14,-2 0-1,1-2 1,-1-1 0,1-1-1,-1-1 1,-46-3-1,70 1-17,1 0 0,0 0 0,0 0 0,-1-1-1,1 1 1,0-1 0,0 0 0,0 0 0,0 0-1,0 0 1,0 0 0,0-1 0,0 1 0,0-1 0,0 0-1,1 0 1,-1 0 0,1 0 0,0 0 0,-1-1-1,1 1 1,0-1 0,0 1 0,0-1 0,1 0 0,-1 0-1,1 0 1,0 0 0,-1 0 0,1 0 0,1 0-1,-1 0 1,0 0 0,1-1 0,-1-5 0,-1-4-14,1 1 0,0-1 1,1 1-1,0-1 0,1 0 1,1 1-1,0-1 0,0 1 1,1 0-1,1-1 0,0 2 1,1-1-1,7-14 0,8-5-2,1 1-1,2 1 1,0 0 0,2 2-1,42-35 1,-7 13-72,107-67 0,-146 102-226,9-4-162,0 7-2639,-14 8-1930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11221,'0'0'5165,"3"5"-4244,-1 0-781,0 0 0,0-1 0,0 1 0,-1 0 0,1 0 0,-1 0 0,0 6 0,10 105 1197,-7 142 1,-4-188-1182,1 179 129,-3 279-1056,0-477-723,1-42-1158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7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1 13302,'0'0'7540,"-9"38"-6919,8-34-602,-67 302 949,65-291-1058,-41 230 936,34-174-2930,-1 97 0,11-195-2830,0-8-1671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8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1041 12374,'0'0'2921,"43"-3"-1486,-10 1-1142,0 1-64,1-2-1,-1-1 1,0-1-1,0-2 1,0-2-1,-1 0 1,38-18-1,9-14-62,-1-3 0,-3-4 1,-1-3-1,-3-3 0,-3-3 0,-2-4 0,71-81 0,-111 111-142,-1-1 0,34-59 0,-49 72-11,-1 1 1,0-1-1,-2-1 0,0 1 1,-1-1-1,6-41 0,-8-58 404,-4 108-273,0 10-99,1 1 1,-1 0-1,0-1 1,0 1-1,0-1 1,0 1-1,0 0 1,0-1-1,0 1 0,0-1 1,-1 1-1,1-1 1,0 1-1,0 0 1,0-1-1,0 1 1,0 0-1,-1-1 1,1 1-1,0 0 1,0-1-1,-1 1 1,1 0-1,0-1 1,-1 1-1,1 0 1,0-1-1,-1 1 1,1 0-1,0 0 1,-1 0-1,1-1 1,0 1-1,-1 0 1,1 0-1,-1 0 1,1 0-1,-1 0-10,0 0 0,0 1-1,0-1 1,0 0 0,0 1-1,0-1 1,1 1 0,-1 0-1,0-1 1,0 1 0,1 0 0,-1-1-1,0 1 1,1 0 0,-1 0-1,1-1 1,-1 1 0,1 0-1,-2 2 1,-7 18 7,1 1-1,-8 31 1,5-15-20,-176 748 1468,137-549-753,2 31-187,18-86-393,32-193-33,2 1 0,-1-1 0,2 0-1,-1 1 1,1 0 0,1 0 0,10-14-1,-2 5-131,1 1 0,0 1 0,19-16 0,-33 31 4,1 0-1,0 1 1,0-1-1,0 0 1,0 1-1,0 0 0,0-1 1,1 1-1,-1 0 1,0 0-1,1 0 1,-1 0-1,1 0 1,-1 1-1,1-1 1,-1 1-1,1 0 1,-1-1-1,1 1 1,-1 0-1,1 1 1,-1-1-1,1 0 1,0 1-1,3 1 0,0 1-20,0 1 0,0 0 0,0 0 0,0 0 0,-1 1-1,1 0 1,5 7 0,-5-5 7,0-1-1,1 0 1,0 0 0,14 9-1,-12-11 19,-1 0-1,1-1 1,-1 0-1,1 0 0,0-1 1,0 0-1,0 0 1,1-1-1,-1-1 1,0 0-1,0 0 0,1 0 1,16-4-1,-14 1-4,-1 0 0,1-1 0,-1-1 0,0 1 0,0-2 0,-1 0 0,0 0 0,0 0-1,0-1 1,9-9 0,-4 2-118,-2 0-1,1-1 1,-2 0-1,0-1 1,-1-1-1,10-18 1,-15 22 32,0 0 0,0 0 1,-1 0-1,-1-1 0,0 0 1,-1 0-1,-1 0 0,2-28 1,-4 41 91,0 1 0,-1 0 0,1-1 1,0 1-1,0 0 0,0-1 1,0 1-1,-1 0 0,1-1 0,0 1 1,0 0-1,-1-1 0,1 1 1,0 0-1,0-1 0,-1 1 1,1 0-1,0 0 0,-1 0 0,1-1 1,0 1-1,-1 0 0,1 0 1,-1 0-1,1 0 0,0-1 0,-1 1 1,1 0-1,-1 0 0,1 0 1,0 0-1,-1 0 0,-18 1 82,12-1-51,-1 1-23,0 0 0,0 0 0,0 1 0,1 0-1,-1 1 1,0 0 0,1 0 0,-1 0 0,1 1 0,0 0 0,0 0 0,1 1 0,-1 0-1,1 0 1,0 1 0,-8 9 0,2 0-13,0-1 1,1 2-1,0 0 0,1 0 1,1 0-1,-8 21 0,10-17-5,0 0 0,-7 35 0,12-46-2,1 1 0,0-1 0,0 0 0,1 0 0,0 1 1,1-1-1,0 0 0,4 15 0,-5-22 5,1-1 1,-1 0-1,1 1 0,0-1 1,0 1-1,0-1 1,0 0-1,0 0 0,0 1 1,0-1-1,0 0 0,0 0 1,0 0-1,1 0 1,-1 0-1,0 0 0,1-1 1,-1 1-1,0 0 0,1-1 1,1 1-1,35 4-223,-33-5 184,13 2-361,0-2-1,0-1 0,0 0 1,0-1-1,0-1 0,0 0 0,-1-2 1,0 0-1,1-1 0,19-10 0,-29 12 214,206-113-7700,-187 100 7191,0-2 1,-1-1 0,-2 0 0,0-2 0,33-39 0,-57 61 807,0 0 1,0 0 0,0 0-1,0 0 1,1 0 0,-1 0 0,0 0-1,0 0 1,0 0 0,0 0-1,0 0 1,1 0 0,-1 0-1,0 0 1,0-1 0,0 1-1,0 0 1,0 0 0,0 0-1,0 0 1,1 0 0,-1 0 0,0-1-1,0 1 1,0 0 0,0 0-1,0 0 1,0 0 0,0 0-1,0-1 1,0 1 0,0 0-1,0 0 1,0 0 0,0 0-1,0-1 1,0 1 0,0 0 0,0 0-1,0 0 1,0 0 0,0-1-1,0 1 1,0 0 0,0 0-1,0 0 1,-1 0 0,1 0-1,0-1 1,0 1 0,0 0-1,0 0 1,0 0 0,0 0-1,0 0 1,-1 0 0,1 0 0,0 0-1,0-1 1,0 1 0,0 0-1,0 0 1,-1 0 0,1 0-1,0 0 1,0 0 0,0 0-1,0 0 1,-1 0 0,-6 2 3799,1 0-4891,-3 4 1165,-1 0 1,1 0-1,0 1 1,1 0-1,0 0 1,0 1-1,0 0 1,1 1-1,-11 16 1,4-2 256,1 1 0,-21 49 0,28-53-313,0-1 1,1 1-1,2 0 1,0 0 0,1 1-1,1 34 1,1-54-125,0 0 0,1 0 0,-1 0 1,0 0-1,1 0 0,-1-1 0,0 1 0,1 0 0,-1 0 0,1 0 0,0-1 1,-1 1-1,1 0 0,-1-1 0,1 1 0,0 0 0,0-1 0,-1 1 0,1-1 1,0 1-1,0-1 0,0 0 0,0 1 0,-1-1 0,1 0 0,0 1 0,0-1 1,0 0-1,0 0 0,0 0 0,0 0 0,0 0 0,0 0 0,0 0 0,1 0 1,3 0 3,0-1 0,1 1 0,-1-1 0,0 0 0,8-2 0,-6 0 7,0-1-1,0 1 0,-1-2 0,1 1 0,-1 0 0,0-1 1,0 0-1,-1-1 0,0 1 0,0-1 0,0 0 1,4-8-1,7-10-275,23-49 0,-33 59 213,-1 0 1,0 0-1,-1 0 1,0 0-1,-1-1 0,-1 1 1,0-1-1,0-15 1,-2 28 1235,0 9-1240,2 3 58,0 0 1,0 0-1,1-1 0,1 1 0,-1-1 0,2 1 1,-1-1-1,1-1 0,0 1 0,1-1 1,8 9-1,2-114 1441,-15 90-1400,1 1 0,0 0 1,0 0-1,0 0 0,1 0 0,0 0 0,0 0 0,7-9 0,-7 12-33,0 0 0,-1 1 0,1 0-1,0-1 1,0 1 0,0 0-1,0 1 1,1-1 0,-1 0-1,1 1 1,-1 0 0,1 0 0,-1 0-1,1 0 1,-1 0 0,1 1-1,5-1 1,6 0-20,48-1-1407,-59 2 775,0 0 0,0 0 1,1 0-1,-1 1 0,0 0 0,0 0 1,0 0-1,0 0 0,0 0 0,6 4 1,-7 4-5325,-3-1-3067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39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 26 6851,'0'0'7772,"0"-4"-7345,0-13-385,0 13 4742,0 7-4099,0 235 3189,0-237-3871,0-1-1,0 1 0,0 0 1,1 0-1,-1-1 1,0 1-1,0 0 1,1 0-1,-1-1 0,0 1 1,1 0-1,-1-1 1,0 1-1,1 0 1,-1-1-1,1 1 0,-1-1 1,1 1-1,0 0 1,-1-1-1,1 1 0,-1-1 1,1 0-1,0 1 1,0-1-1,1 1 1,26 3 14,-21-4-12,0-1-1,0 0 1,0 0-1,0-1 1,0 0-1,11-5 1,7-9 74,0-2 0,-2-1-1,0-1 1,32-37 0,-20 21-17,7-12 133,-41 47 627,-1 9-630,-1 125 218,1 127 324,3-196-679,3 1 0,15 65 1,31 130-16,-42-186 49,2 115 0,-11-160-51,-2 37 52,0-62-84,1-1 0,-1 1-1,0 0 1,0 0 0,0-1-1,-1 1 1,1-1 0,-1 1 0,0-1-1,0 0 1,0 0 0,0 0-1,-1 0 1,-2 3 0,-4 1 8,0 0 0,0-1 0,-1-1 0,1 0 0,-1 0 0,-1-1 0,-11 4 0,-8 1-40,-40 6 1,29-9-150,-1-2-1,0-2 1,-71-6 0,103 3 161,-1 0 0,1-1 0,0 0 0,0-1 0,0 0 0,0 0 0,1-1 0,-1-1 0,-13-8 0,17 9 12,1 0-1,0 0 0,0 0 1,1-1-1,-1 1 0,1-1 1,0 0-1,0-1 1,1 1-1,-1-1 0,1 1 1,0-1-1,1 0 0,0 0 1,0 0-1,-3-12 0,3 3-29,1-1-1,0 0 0,1 1 0,0-1 0,1 0 0,1 0 0,1 1 0,0 0 1,1-1-1,1 1 0,0 0 0,1 1 0,8-16 0,9-9 17,1 0 0,2 2-1,40-46 1,-3 12 15,115-102 0,-126 130-1146,1 2-1,108-63 1,-156 101 165,1 0 1,0 0 0,-1 1-1,1 0 1,10-3 0,2 4-10451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0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60 9044,'0'0'9063,"-16"15"-7777,-3 2-896,8-7-181,1-1 1,0 1 0,1 1 0,0 0-1,0 0 1,1 0 0,-12 24-1,12-15-45,1 0 0,0 0 0,2 0 0,0 1 0,1 0-1,1 0 1,1 0 0,1 0 0,2 22 0,-1-42-158,0 1 1,0-1-1,-1 1 1,1 0-1,1-1 1,-1 1-1,0-1 1,0 1-1,1 0 1,-1-1-1,1 1 1,-1-1-1,1 1 1,-1-1 0,1 0-1,0 1 1,0-1-1,0 0 1,0 1-1,2 1 1,-1-2-5,1 0 0,0 0 0,-1-1 0,1 1 0,0 0 0,0-1 0,-1 0 0,1 0 0,0 0 1,4 0-1,2-1 12,-1 0 0,0 0 0,0-1 1,0 0-1,0 0 0,0-1 0,0 0 1,-1-1-1,1 0 0,-1 0 0,0 0 1,0-1-1,11-10 0,7-9-56,45-52-1,-57 61-77,-6 6 111,0-1-1,0 1 0,8-19 0,-6 12 79,-8 13-21,-1 3-40,10 6-326,9 20 354,-1 0-1,-1 1 0,25 55 1,-30-64-83,-12-18 60,0 0 0,0 1 0,1-1 0,-1 0 0,0 1 0,0-1 0,0 0 0,0 1 1,1-1-1,-1 0 0,0 0 0,0 1 0,1-1 0,-1 0 0,0 0 0,1 0 0,-1 1 0,0-1 1,1 0-1,-1 0 0,0 0 0,1 0 0,-1 0 0,0 1 0,1-1 0,-1 0 0,0 0 0,1 0 1,-1 0-1,0 0 0,1 0 0,-1 0 0,1 0 0,-1-1 0,0 1 0,1 0 0,-1 0 1,0 0-1,1 0 0,-1 0 0,0 0 0,1-1 0,-1 1 0,0 0 0,0 0 0,1-1 0,-1 1 1,0 0-1,0 0 0,1-1 0,-1 1 0,0 0 0,0-1 0,0 1 0,1 0 0,-1-1 0,0 1 1,0 0-1,0-1 0,0 1 0,20-84 1288,-13 50-890,15-44-1,-18 67-368,1 0 0,0 0 0,0 1 0,1-1 0,1 1-1,0 0 1,15-16 0,-8 13-250,2 0-1,0 0 1,0 2 0,1 0-1,0 1 1,1 0-1,0 2 1,32-12 0,-25 17-3031,-9 3-3420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1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23 544 9220,'0'0'5704,"0"26"-4463,0 168 1699,-2-156-1513,-11 63 0,6-54 89,7-60 947,3-64-2181,1 57-293,2 0 0,0 0 0,2 0 1,0 1-1,1 1 0,0-1 0,2 1 0,0 1 0,1 0 1,1 1-1,0 0 0,1 1 0,1 0 0,21-15 0,-35 29 6,0 0 0,0 0 0,0 0 0,-1 0 0,1 0 0,0 1 0,0-1 0,0 0 0,0 1 0,0-1 0,1 1 0,-1-1 0,0 1 0,0-1 0,0 1 0,0 0 0,1-1 0,-1 1 0,0 0 0,0 0 0,0 0 0,1 0 0,-1 0 0,0 0 0,0 1 0,0-1 0,1 0 0,-1 1 0,0-1 0,0 1 0,0-1 0,0 1 0,0-1 0,0 1 0,0 0 0,0-1 0,2 3 0,0 1 5,0 1-1,-1 0 1,1 0-1,-1 0 1,0 1 0,2 9-1,-2-7 7,7 29 46,5 40-1,1 7 55,-10-74-76,1-14 48,2-19-18,20-88-45,63-164 0,69-95 112,-153 354-104,-5 11 4,0 0 0,0 1-1,0-1 1,0 1 0,1 0 0,6-8 0,-8 30-27,8 665 425,-10-500-453,1-178-39,0 0 0,0 0-1,1 0 1,-1 0 0,1 0-1,0 0 1,0 0 0,1-1-1,0 1 1,-1 0 0,2-1 0,2 7-1,-2-9-174,-1 1 0,1 0 1,0-1-1,-1 0 0,1 0 0,0 0 0,0 0 0,0 0 0,1 0 0,-1-1 0,0 1 1,1-1-1,-1 0 0,1 0 0,-1-1 0,1 1 0,6 0 0,0 0-688,-5 0 181,0 0 0,0-1 0,0 0 0,0 1 0,0-2 0,0 1 0,0 0 0,0-1 0,0 0 0,9-3 0,13-17-4790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2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132 977 1249,'0'0'20286,"-12"6"-19712,4-2-508,1 0 1,-1 1-1,1-1 1,1 2-1,-1-1 1,1 0-1,-1 1 1,2 0-1,-1 1 1,1-1-1,0 1 1,0 0-1,-5 10 1,5-4 28,0 1 1,1-1-1,0 1 0,1 0 1,1-1-1,0 1 1,0 27-1,2-40-86,0 1-1,0-1 1,0 0 0,0 1 0,0-1-1,0 1 1,0-1 0,1 1 0,-1-1-1,0 0 1,1 1 0,-1-1-1,1 0 1,0 1 0,-1-1 0,1 0-1,0 0 1,0 1 0,0-1 0,-1 0-1,1 0 1,1 0 0,-1 0 0,2 1-1,1-1 3,-1 1-1,1-2 1,0 1-1,0 0 1,0-1-1,0 0 0,0 0 1,3 0-1,-5 0-5,6-1 18,0 1 1,0-2-1,0 1 0,0-1 0,0-1 0,0 0 0,0 0 0,-1 0 0,1-1 0,-1 0 0,0 0 0,0-1 0,-1 1 0,1-2 0,-1 1 1,0-1-1,-1 0 0,10-12 0,-8 8-11,0 0 0,0 0 0,-2 0 1,1-1-1,-1 0 0,-1 0 0,0-1 1,0 1-1,-1-1 0,-1 1 0,0-1 1,1-19-1,-3 28-8,0 1 0,0-1 0,0 1 0,0 0 0,0-1 0,-1 1 0,1 0 0,-1-1 0,1 1 0,-1 0 0,0 0 0,0 0 0,0-1 0,0 1 0,-1 0 0,-2-3 0,0 2 4,0 0 0,1 1 1,-2-1-1,1 1 0,0 0 0,0 1 0,-8-3 0,3 2 54,1 0-1,-1 0 0,0 1 1,1 0-1,-1 1 0,-14 0 1,0 1-67,388-1-3330,-364 0 3487,-2 5-61,-1 1 1,1-1-1,-1 0 0,0 0 1,0 0-1,0 0 0,-1 0 1,0-1-1,0 1 1,0-1-1,-1 1 0,-5 4 1,-1 5 16,-6 6-34,2 1 0,-19 36 1,28-46-72,1-1 0,0 1 0,0-1 0,2 1 0,-1 0 1,1 0-1,0 0 0,1 15 0,1-17 2,-1-7-10,1 1 0,0 0 0,0 0 0,0 0 0,1 0 0,-1 0 0,1 0 0,-1-1 0,1 1 0,1 3 1,0-5 2,-1 0 0,0 0 0,0 0 0,0 0 1,1 0-1,-1-1 0,0 1 0,1 0 0,-1-1 1,1 1-1,-1-1 0,1 0 0,-1 1 1,1-1-1,-1 0 0,1 0 0,-1 0 0,1 0 1,-1 0-1,1 0 0,-1 0 0,3-1 0,1 0 8,0 0-1,0 0 0,0-1 0,0 1 0,0-1 1,-1 0-1,1 0 0,-1-1 0,1 0 0,-1 1 0,0-1 1,0-1-1,7-6 0,4-5 40,-1-2 0,12-18 0,-11 14-4,23-33 21,-2-1 0,-3-2-1,-2-1 1,-3-2 0,-3 0 0,-2-2 0,-3-1 0,-3 0 0,-2-1 0,-3-1 0,-4 0 0,2-80 0,-10-29 971,-5 116-303,4 55-573,0-1 1,0 1-1,0-1 1,0 0-1,-1 1 1,1 0-1,-1-1 1,0 1-1,0 0 1,0 0-1,-1 0 1,-3-4-1,6 6-116,-1 1-1,1 0 1,0 0 0,0-1 0,-1 1-1,1 0 1,0 0 0,-1 0 0,1-1-1,0 1 1,-1 0 0,1 0-1,0 0 1,-1 0 0,1 0 0,0 0-1,-1 0 1,1-1 0,0 1-1,-1 0 1,1 0 0,-1 0 0,1 1-1,0-1 1,-1 0 0,1 0 0,0 0-1,-1 0 1,1 0 0,0 0-1,-1 0 1,1 1 0,0-1 0,-1 0-1,1 0 1,0 0 0,0 1 0,-1-1-1,1 0 1,0 0 0,0 1-1,-1-1 1,1 0 0,0 1 0,0-1-1,0 0 1,-1 0 0,1 1-1,0-1 1,0 0 0,0 1 0,-7 25-269,5-20 342,-36 179-23,7 1 1,-11 350-1,41-453-112,-1-29-324,8 75-1,-5-121-110,0-1 0,1 1-1,0-1 1,4 11 0,-6-18 296,0 0 0,0 1-1,0-1 1,0 1 0,1-1 0,-1 1-1,0-1 1,0 0 0,0 1 0,1-1-1,-1 0 1,0 1 0,0-1 0,1 0-1,-1 1 1,0-1 0,1 0 0,-1 1-1,1-1 1,-1 0 0,0 0 0,1 1-1,-1-1 1,1 0 0,-1 0 0,0 0-1,1 0 1,-1 0 0,1 0 0,0 0-1,5 0-8643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3.0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1331 9332,'0'0'5910,"9"-1"-4037,0 0-1637,1-1 1,0 0-1,-1-1 1,0 0-1,0 0 1,0-1-1,0 0 1,0-1-1,-1 0 1,0 0-1,0-1 1,0 0-1,-1 0 1,1-1-1,-2 0 1,7-8-1,-1 0-219,0-1-1,-2 0 1,0 0-1,0-1 1,-2-1-1,0 1 1,-1-1 0,-1-1-1,0 1 1,-2-1-1,0 0 1,-1 0 0,1-33-1,-4 52-7,0-1 1,0 1-1,0 0 0,-1-1 1,1 1-1,0 0 0,0-1 0,0 1 1,0 0-1,0 0 0,0-1 1,0 1-1,-1 0 0,1-1 1,0 1-1,0 0 0,0 0 0,-1-1 1,1 1-1,0 0 0,0 0 1,-1 0-1,1-1 0,0 1 0,0 0 1,-1 0-1,1 0 0,0 0 1,-1 0-1,1-1 0,0 1 0,-1 0 1,1 0-1,-1 0 0,-16 2 174,14-1-167,-1 1-1,1-1 1,-1 1-1,1-1 1,0 1-1,-1 0 1,-3 4-1,-1 3-14,1 1 0,0 0 0,0 0-1,1 1 1,1 0 0,0 0-1,1 0 1,0 0 0,0 1-1,-2 16 1,1 4-19,1 0 1,1 53-1,3-81 14,-1 0 1,2 0-1,-1 0 0,0 0 1,1 1-1,0-1 0,0 0 0,0 0 1,0-1-1,3 6 0,-2-7 1,-1 0-1,1 0 1,-1-1-1,1 1 0,-1-1 1,1 1-1,0-1 1,0 0-1,0 0 1,0 0-1,0 0 1,0 0-1,0 0 0,0 0 1,0-1-1,0 1 1,1-1-1,-1 1 1,4-1-1,1 1 8,0-1 0,1 0 1,-1 0-1,0-1 0,0 1 0,0-2 1,0 1-1,0-1 0,0 0 0,0 0 0,-1-1 1,1 0-1,-1 0 0,0-1 0,8-4 0,3-7 55,0 0 0,-1 0-1,23-29 1,-28 31-76,36-44 48,-3-2-1,-3-2 1,35-69-1,-24 29 8,47-136 0,-81 183 42,-2 0-1,-2 0 1,-3-1 0,-2-1-1,-3 0 1,0-65-1,-5 88 256,-3-27 1398,2 59-1685,-1 0 0,1 1 0,0-1 0,0 1 0,-1-1 0,1 0 0,0 1 0,-1-1 0,1 1 0,-1-1 0,1 1 0,-1-1 0,1 1 0,-1-1 0,1 1 0,-1 0 0,1-1 0,-1 1 1,0 0-1,1-1 0,-1 1 0,1 0 0,-1 0 0,0 0 0,1 0 0,-1-1 0,0 1 0,1 0 0,-1 0 0,0 0 0,1 0 0,-1 0 0,0 1 0,1-1 0,-1 0 0,0 0 0,1 0 0,-1 1 0,0-1 0,1 0 0,-1 0 0,1 1 0,-1-1 0,1 1 0,-1-1 0,1 0 0,-1 1 0,1-1 0,-1 1 0,1-1 0,-1 1 0,1-1 0,0 1 0,-1 0 0,1-1 0,0 1 0,-1 1 0,-11 20-38,1 1-1,0 1 1,-13 47-1,18-50-7,-99 370 105,88-296-62,3 0 1,-1 122-1,14-174-68,0-11 48,1 0 0,1 0-1,10 61 1,-9-85-58,0 0 0,0 0 0,1-1 1,0 1-1,1 0 0,-1-1 0,1 0 0,1 0 0,-1 0 1,1-1-1,0 1 0,1-1 0,0 0 0,0 0 0,0-1 1,0 0-1,1 0 0,0-1 0,0 0 0,10 5 1,-13-7-297,3 1 40,1 0 0,-1 0-1,1-1 1,8 2 0,-13-3-500,1-1 1,0 0-1,-1 0 0,1 0 1,-1 0-1,1-1 0,6-1 1,15-9-10385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4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1 3025,'0'0'17128,"-14"15"-16141,-15 20-409,1 1 0,2 1-1,-31 58 1,47-74-451,1 0-1,2 0 1,0 1 0,1 0 0,1 1 0,1-1 0,1 1 0,0 42 0,3-64-127,0 0 0,0 0 0,0 0 0,0 0 0,1 0 0,-1 0 0,0 0 0,1 0 0,-1 0 0,0 0 0,1 0 0,-1-1 0,1 1 0,0 0 0,-1 0 0,1 0 0,0 0 0,-1-1 0,1 1 0,0 0 0,0-1 0,0 1 0,0-1 0,1 2 0,1-1-1,1 0 1,-1 0 0,1 0-1,-1 0 1,1 0 0,-1 0-1,6-1 1,5 0 12,0 0 0,-1-1 0,18-4 0,-15 0 6,0 0-1,0 0 1,-1-2 0,0 0 0,0-1-1,-1 0 1,22-17 0,4-6-148,43-44 1,16-24-229,-97 97 337,-5 7-65,-16 19 39,-31 33 0,26-33 64,2 2 0,-24 35 0,42-55-23,0 1 0,0 0 1,0 0-1,1 0 0,0 1 0,1-1 0,-1 1 0,1-1 1,1 1-1,0 0 0,0 0 0,0 0 0,1 0 0,1 13 1,-1-21 3,0 1 1,0-1 0,0 0 0,0 0-1,0 0 1,1 1 0,-1-1-1,0 0 1,0 0 0,0 0 0,0 1-1,0-1 1,1 0 0,-1 0 0,0 0-1,0 0 1,0 0 0,0 1-1,1-1 1,-1 0 0,0 0 0,0 0-1,0 0 1,1 0 0,-1 0 0,0 0-1,0 0 1,1 0 0,-1 0 0,0 0-1,0 0 1,0 0 0,1 0-1,-1 0 1,0 0 0,0 0 0,1 0-1,-1 0 1,0 0 0,0 0 0,1-1-1,-1 1 2,8 1-12,0-1-1,0 0 0,0-1 0,0 0 1,1 0-1,-1-1 0,-1 0 0,1 0 1,0-1-1,0 0 0,-1 0 1,11-7-1,112-91 132,-113 87-126,3 1-90,-9 18 65,5 7 49,-5-7-10,-1 0 1,1 0-1,0-2 1,19 5-1,-19-5 5,0 0 0,0 0-1,0 1 1,16 9 0,-19-6-198,-8-7 224,0 1-1,0-1 1,1 0 0,-1 1 0,0-1 0,0 1 0,1-1 0,-1 0-1,0 1 1,1-1 0,-1 0 0,0 0 0,1 1 0,-1-1-1,1 0 1,-1 0 0,0 1 0,1-1 0,-1 0 0,1 0-1,-1 0 1,0 0 0,1 0 0,-1 0 0,1 0 0,-1 0 0,1 0-1,-1 0 1,1 0 0,-1 0 0,0 0 0,1 0 0,-1 0-1,1 0 1,-1 0 0,1-1 0,-1 1 0,0 0 0,1 0-1,-1 0 1,1-1 0,-1 1 0,0 0 0,1-1 0,-1 1 0,0 0-1,0-1 1,1 1 0,-1 0 0,0-1 0,0 1 0,1-1-1,37-47 55,-32 39-101,0 0 0,1 1 1,-1 0-1,2 0 1,-1 1-1,1-1 0,0 2 1,0-1-1,10-5 1,-16 11-15,-1 1 1,0-1-1,1 0 1,-1 1 0,1 0-1,-1-1 1,1 1-1,-1 0 1,1-1-1,-1 1 1,1 0-1,-1 0 1,1 0 0,-1 0-1,1 1 1,-1-1-1,1 0 1,-1 1-1,1-1 1,-1 1 0,1-1-1,-1 1 1,1 0-1,-1-1 1,2 2-1,2 3 23,-1-1 0,1 1 0,-1 0 0,0 0 1,4 5-1,-5-5 4,1 0 0,-1 0 1,1-1-1,0 0 1,0 0-1,6 5 0,-4-6-206,1-1-1,-1 0 0,0 1 1,1-2-1,0 1 0,-1-1 0,1 0 1,0 0-1,0-1 0,0 0 0,10-1 1,4 0-3619,0 1-3348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5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0 11909,'0'0'9453,"-4"7"-8842,-1 4-331,0 0-1,0 0 1,1 1 0,1-1 0,0 1 0,1 0-1,-2 19 1,-3 12 211,5-27-385,-49 298 1280,38-209-498,3 107 0,10-212-883,0 0 1,0 0-1,0 1 0,0-1 1,0 0-1,0 0 0,0 0 1,0 0-1,0 0 0,0 1 1,0-1-1,0 0 0,0 0 0,0 0 1,0 0-1,0 0 0,0 0 1,0 0-1,0 1 0,0-1 1,0 0-1,1 0 0,-1 0 1,0 0-1,0 0 0,0 0 0,0 0 1,0 0-1,0 0 0,0 0 1,1 0-1,-1 0 0,0 0 1,0 1-1,0-1 0,0 0 0,0 0 1,0 0-1,1 0 0,-1 0 1,0 0-1,0 0 0,0 0 1,0-1-1,0 1 0,0 0 1,1 0-1,-1 0 0,0 0 0,0 0 1,0 0-1,0 0 0,0 0 1,0 0-1,0 0 0,1 0 1,-1 0-1,0 0 0,0-1 1,14-9 187,22-28-34,-16 17-104,-13 14-86,1 0-1,0 1 1,1 0 0,-1 0-1,1 1 1,0 0 0,0 0 0,1 1-1,0 0 1,-1 1 0,1 0 0,0 1-1,1 0 1,-1 0 0,0 1-1,0 1 1,19 0 0,-27 0 6,0 0 1,0 1-1,0-1 1,0 1-1,1-1 1,-1 1-1,0 0 1,0 0-1,0 0 1,0 0-1,-1 0 1,1 0-1,0 0 1,0 1-1,-1-1 1,1 1-1,-1-1 1,1 1-1,-1-1 1,1 1-1,-1 0 0,0 0 1,0 0-1,0 0 1,0 0-1,0 0 1,-1 0-1,1 0 1,0 0-1,-1 0 1,1 3-1,1 9-222,0 1 0,-1 0 0,-1 24 0,0-25-170,0-10 344,-1 1 0,0-1 0,0 0 0,0 0 0,-1 0 0,1 0 0,-1 0 0,0 0 0,0 0 0,0 0 0,-1-1 0,1 1 0,-1-1-1,0 0 1,0 0 0,0 0 0,0 0 0,-1 0 0,1-1 0,-1 1 0,0-1 0,1 0 0,-1 0 0,0 0 0,0-1 0,0 0 0,-1 1 0,1-1 0,0-1 0,0 1 0,-1 0 0,-7-1 0,14-21-129,-1 18 188,0 0 0,0 0 0,0 0 1,1 0-1,0 0 0,-1 1 1,1-1-1,0 0 0,0 1 0,0-1 1,1 1-1,-1 0 0,0 0 0,5-4 1,46-23 27,-31 17-28,42-22-41,97-60 112,-145 84-108,-2-2 0,1 1 0,-2-2 0,0 0 0,0 0 0,-1-2 1,19-28-1,-29 39 32,0 0 0,1 0 0,-2 0 0,1-1 0,0 1 0,-1 0 0,0-1 0,0 1 0,0-1 1,0-8-1,-24 11 494,17 3-453,0 0 0,0 0 1,1 1-1,-1 0 1,1 0-1,0 0 1,-1 0-1,1 1 1,0 0-1,0 0 1,1 0-1,-1 1 1,1 0-1,-6 5 1,-6 7 124,1 0 0,-18 26 1,26-33-110,1 1 0,0 1 0,1-1 1,0 1-1,1 0 0,0 0 0,0 0 1,-2 16-1,5-22-34,0-1-1,1 0 1,-1 0 0,1 1-1,0-1 1,0 1-1,0-1 1,1 0 0,-1 0-1,1 1 1,0-1 0,1 0-1,-1 0 1,1 0 0,-1 0-1,1 0 1,0 0 0,1 0-1,-1-1 1,1 1 0,-1-1-1,1 1 1,0-1-1,1 0 1,-1 0 0,4 2-1,5 1 4,-1 0 0,1-1-1,0-1 1,1 0 0,-1-1 0,1 0-1,22 2 1,97 0 81,-108-5-67,2 0-104,92-3 346,-105 2-652,0-1-1,0 0 0,0-1 0,-1 0 1,1-1-1,15-7 0,-28 11 218,1 0 0,-1 0-1,1 0 1,-1 0 0,1 0-1,-1-1 1,1 1 0,-1 0 0,1 0-1,-1-1 1,0 1 0,1 0-1,-1-1 1,1 1 0,-1 0-1,0-1 1,1 1 0,-1 0-1,0-1 1,1 1 0,-1-1 0,0 1-1,0-1 1,0 1 0,1-1-1,-1 1 1,0-1 0,0 0-1,0-5-8697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7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1 152 7443,'0'0'7158,"2"-9"-5525,6-24-203,-6 24-347,-2 14 4833,0 5-4580,0 23-1953,-1 41 809,-1-24-45,9 89 0,-7-137-146,1 1 0,-1 0 0,1-1 0,-1 1 0,1 0-1,0-1 1,0 1 0,0 0 0,1-1 0,-1 0 0,0 1 0,1-1 0,0 0 0,-1 0 0,1 0 0,0 0 0,0 0 0,0 0 0,0 0-1,1-1 1,-1 1 0,0-1 0,1 1 0,3 0 0,0 0 9,0-1 1,0 0-1,0 0 0,0 0 0,0-1 1,0 0-1,0 0 0,0-1 0,0 0 1,9-2-1,-6 1 12,-1-1 1,0 0-1,0 0 1,0-1 0,0 0-1,-1 0 1,0-1-1,0 0 1,7-6-1,8-9 39,25-29 0,-30 30-56,92-112 5,-26 30 44,-83 101-54,0 0 0,-1 0-1,1 0 1,0 1 0,0-1 0,0 0-1,0 0 1,0 0 0,0 1 0,0-1-1,0 0 1,0 0 0,0 0 0,0 1-1,0-1 1,0 0 0,0 0 0,1 0-1,-1 1 1,0-1 0,0 0-1,0 0 1,0 0 0,0 0 0,0 1-1,0-1 1,1 0 0,-1 0 0,0 0-1,0 0 1,0 0 0,0 1 0,0-1-1,1 0 1,-1 0 0,0 0 0,0 0-1,0 0 1,1 0 0,-1 0 0,0 0-1,0 0 1,0 0 0,1 0 0,-1 0-1,0 0 1,0 0 0,0 0 0,1 0-1,-1 0 1,0 0 0,0 0 0,0 0-1,1 0 1,-1 0 0,0 0 0,0 0-1,0 0 1,0 0 0,1-1 0,-1 1-1,0 0 1,0 0 0,0 0-1,0 0 1,1-1 0,-1 27-47,-1-16 63,-8 163 264,7-155-282,1 57-57,2-74 56,-1-1 0,1 1 0,0 0 1,0-1-1,-1 1 0,1-1 0,0 1 0,0-1 1,0 0-1,0 1 0,-1-1 0,1 0 0,0 0 0,0 0 1,0 1-1,0-1 0,0 0 0,0 0 0,0 0 1,0 0-1,0-1 0,0 1 0,-1 0 0,3-1 1,-1 1-6,6 1 12,0-1 0,1 0 0,-1-1 0,0 0 0,-1 0-1,1 0 1,0-1 0,0-1 0,-1 1 0,1-1 0,-1 0-1,0-1 1,0 0 0,0 0 0,10-8 0,21-17-4,-17 11-7,2 1-1,0 1 1,1 0 0,1 2 0,0 1-1,28-10 1,-47 21-14,1 1 0,-1 0 0,0 1 0,0-1 0,10 2 0,-6-1-114,-9 4 92,0 0 0,-1 0 1,1 0-1,-1 1 0,0-1 1,0 0-1,-1 7 0,1-9 13,-1 1 1,0-1-1,1 0 0,-1 1 0,0-1 1,0 0-1,0 0 0,-1 0 0,1 0 0,0 0 1,-1 0-1,1 0 0,-1 0 0,0 0 0,-2 1 1,-35 25-707,7-5 412,29-19 326,2-3-53,12-1-58,0-1-1,0-1 0,0 0 0,0 0 1,0-1-1,13-6 0,60-30 262,-65 29-170,12-5 51,-1-1 0,-1-1 0,0-2 0,26-22 0,-47 34-59,-1 0 1,0 0-1,0-1 1,-1 1-1,1-1 1,-2-1-1,1 0 1,-1 1-1,-1-1 0,0-1 1,0 1-1,-1-1 1,0 1-1,0-1 1,-1 0-1,-1 0 0,1 0 1,-1-12-1,-11 21 114,4 2-87,1-1-1,-1 1 0,1 0 0,0 0 0,-1 0 0,1 1 0,0 0 0,0 0 0,0 0 0,0 1 1,0-1-1,-5 5 0,2-1 5,0 1 0,1 0 0,0 0-1,0 1 1,0 0 0,-7 11 0,6-6 35,0 1-1,1 0 1,0 0 0,1 0-1,1 1 1,0 0-1,1 1 1,-4 26 0,5-12 113,1 1 1,4 44 0,-1-73-153,-1 0 1,1 0-1,0 0 0,0 0 0,0-1 0,0 1 0,0 0 1,0 0-1,0-1 0,1 1 0,-1 0 0,1-1 1,-1 0-1,1 1 0,-1-1 0,1 0 0,0 0 1,0 0-1,0 0 0,-1 0 0,1 0 0,0 0 0,0-1 1,0 1-1,0-1 0,0 1 0,1-1 0,-1 0 1,2 0-1,13 2-26,0-1-1,29-1 1,-25-1-55,-6 1-221,-1 0 1,1-1-1,-1-1 0,18-4 1,-26 5-394,0-2-1,0 1 1,0 0 0,0-1 0,0 0 0,-1-1 0,10-6 0,4-9-4672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12470,'0'0'1712,"40"6"-1194,135 19 304,-152-23-612,1-1 0,0 0 1,-1-2-1,1-1 0,-1 0 0,1-2 1,-1-1-1,38-13 0,-3 2 88,-12 3-64,84-18 18,-112 27 4,1 2 0,0 0 0,0 1 0,36 3 0,-54-1-217,1 0 0,-1-1 0,0 1 0,0 0-1,0 0 1,0 0 0,1 0 0,-1 0 0,0 0 0,-1 0-1,1 0 1,0 0 0,0 1 0,0-1 0,-1 0 0,1 0-1,-1 1 1,1-1 0,-1 0 0,1 1 0,-1-1 0,0 1-1,0-1 1,1 1 0,-1 1 0,2 42 718,-2-43-707,2 46 259,-1 38 148,-1-78-678,-1 0 0,0 0 1,0 0-1,-1-1 0,0 1 0,0 0 0,-7 13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7.6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185 694 12534,'0'0'9839,"-27"16"-9209,-7 4-484,-40 33 1,69-48-131,0-1 0,1 1 0,0 1 0,0-1 1,0 1-1,1-1 0,0 1 0,0 0 0,0 0 0,1 0 0,0 1 0,0-1 0,0 1 0,1-1 1,0 1-1,0-1 0,1 1 0,0 0 0,0-1 0,2 13 0,-1 2 38,-1-16-48,-1-2 8,1 1 1,0-1-1,0 1 1,0-1-1,1 0 1,-1 1-1,1-1 1,0 1-1,0-1 1,2 5-1,-2-7-10,1 0 0,-1 1 0,1-1 0,0 0 0,-1 0 0,1 0 0,0-1 0,0 1 0,0 0 0,0-1 0,0 1 0,0-1 0,0 0 0,0 1 1,0-1-1,0 0 0,0 0 0,0 0 0,3-1 0,5 0 20,0 0-1,1-1 1,-1 0 0,0-1 0,0 0 0,0 0 0,0-1 0,-1 0 0,1-1 0,-1 0 0,0-1 0,-1 0 0,1 0-1,-1 0 1,0-1 0,12-15 0,3-5 74,-1-1 0,-1-2 0,28-49-1,-23 32-61,-2-2 0,-3 0 0,-1-1 0,-2-1 0,-3-1 0,-2 0 0,-3-1 0,-1 0 0,1-63 0,-10-45 655,-3 146 405,-2 14-408,0 9-260,-3 14-394,-8 38 1,4-11-18,-77 324 324,73-286-280,3 0 1,0 124-1,12-189-594,1-7 668,-1-1-1,2 1 0,0 0 0,1-1 1,6 26-1,-7-37-351,0 0 0,1 0 0,-1 0 1,1 0-1,0 0 0,-1 0 0,1-1 0,0 1 1,1-1-1,-1 1 0,0-1 0,6 4 0,-5-4-438,1 0 0,-1-1 0,1 1 0,-1-1 0,1 0 0,0 0 0,-1 0-1,1-1 1,0 1 0,0-1 0,-1 0 0,1 0 0,6-1 0,6-1-13384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8.1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10741,'0'0'6275,"0"145"-4002,0-13 48,0 14-1377,0 8-511,0-17-113,0-10-192,0-29-48,0-28-80,0-20-16,0-30-897,0-45-16807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8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0 106 9748,'0'0'3661,"30"-2"-3034,100-3 1035,76-8 3924,-205 13-5573,-1 0-1,1 0 1,-1 0-1,0 1 1,1-1-1,-1 0 1,1 0-1,-1 0 1,0 1 0,1-1-1,-1 0 1,0 0-1,1 1 1,-1-1-1,0 0 1,1 1-1,-1-1 1,0 0-1,0 1 1,1-1-1,-1 0 1,0 1-1,0-1 1,0 1-1,0-1 1,1 0-1,-1 1 1,0-1-1,0 1 1,0-1-1,0 1 1,0-1-1,0 1 1,0 19 94,-1-14-5,1 113 643,0-118-747,0 0 1,1 0-1,-1 0 1,0 0 0,0 1-1,1-1 1,-1 0-1,1 0 1,-1 0-1,1 0 1,-1 0-1,1-1 1,0 1 0,-1 0-1,1 0 1,0 0-1,0 0 1,0-1-1,-1 1 1,1 0-1,0-1 1,0 1 0,0-1-1,0 1 1,0-1-1,0 1 1,0-1-1,1 0 1,-1 1 0,0-1-1,0 0 1,0 0-1,2 0 1,46-1-2,-40 0 28,-2 0 31,0 0 1,0 0-1,0-1 1,0-1-1,0 1 0,-1-1 1,1 0-1,-1 0 0,1-1 1,-1 0-1,0 0 1,-1-1-1,1 1 0,-1-1 1,0 0-1,6-8 1,-6 6-5,1 0 1,-1 0 0,0-1 0,-1 0 0,0 0 0,0-1 0,-1 1 0,0-1 0,0 0-1,-1 1 1,0-1 0,1-14 0,-3 15-33,1 3 55,-1 1 1,0-1 0,0 0-1,-1 1 1,-1-10-1,2 13-45,-1-1 0,1 1-1,-1-1 1,0 1 0,0 0-1,0-1 1,0 1 0,0 0-1,0 0 1,0 0 0,0 0-1,0-1 1,0 1 0,-1 1-1,1-1 1,0 0 0,-1 0-1,1 0 1,-1 1 0,1-1-1,-3 0 1,-9-2 50,-1 0 0,0 1 0,0 0 0,0 1 0,0 1 0,0 0 0,0 1 0,0 0 0,0 1 0,-22 7 0,34-8-98,-1 0 0,1 0 0,0 1-1,-1-1 1,1 1 0,0 0 0,0-1-1,0 1 1,0 0 0,0 0 0,0 1 0,1-1-1,-1 0 1,1 1 0,-2 3 0,1-3-455,1 1-1,0-1 1,0 1 0,1-1 0,-1 1 0,1-1 0,-1 6 0,1 3-4948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49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1 326 7796,'0'0'6074,"10"9"-4886,-5-3-976,-3-4-131,0 1 1,0-1-1,0 0 1,0 1 0,0-1-1,1 0 1,-1 0-1,1-1 1,0 1 0,-1 0-1,1-1 1,0 0-1,0 1 1,0-1 0,0 0-1,0-1 1,0 1-1,0 0 1,1-1-1,-1 0 1,0 0 0,0 0-1,0 0 1,0 0-1,1-1 1,-1 1 0,0-1-1,0 0 1,5-1-1,6-7 143,1 0 0,-2-1-1,1-1 1,-1 0-1,-1 0 1,0-1-1,12-15 1,-9 8-112,-1 0 1,-1-1-1,-1-1 0,16-34 1,-24 46-87,-1-1 0,0 1 0,-1 0 0,0-1 0,0 1 0,-1-1 0,0 0-1,-1 1 1,0-1 0,-2-12 0,2 21-17,0 0-1,-1 0 0,1 0 1,-1 1-1,1-1 0,-1 0 1,0 0-1,1 0 0,-1 1 1,0-1-1,0 0 0,1 1 0,-1-1 1,0 0-1,0 1 0,0-1 1,0 1-1,0 0 0,0-1 1,0 1-1,0 0 0,0-1 1,0 1-1,0 0 0,0 0 1,-1 0-1,-33-1 95,25 2-65,-70-1 754,78 0-741,0 0 1,0 1-1,0-1 0,1 0 0,-1 1 1,0 0-1,1-1 0,-1 1 0,1 0 1,-1 0-1,1 0 0,-1 0 0,1 0 1,-1 0-1,1 1 0,0-1 0,0 0 0,0 1 1,-1-1-1,0 3 0,-18 37-8,16-31 36,-6 15-21,2 0 0,1 1-1,1 0 1,1 1 0,1-1 0,1 1 0,2 0 0,2 46-1,0-70-56,-1 1 0,0 0 0,1-1 0,0 1 0,0-1 0,0 0 0,0 1 0,0-1 0,1 0 0,-1 0 0,1 1 0,0-1 0,0 0 0,0-1 0,0 1 0,1 0 0,-1-1 0,1 1 0,0-1 0,0 0 0,-1 0 0,1 0 0,0 0 0,1 0 0,-1-1 0,0 1 0,1-1 0,3 1 0,9 2 15,0-1 1,1-1-1,-1-1 0,32 0 0,-37-1 2,7-1-2,0 0 0,-1-1 0,1 0 0,-1-2 0,1 0 0,28-11 1,-21 4-434,0-2 1,0 0 0,36-27 0,-40 26-511,9-8-531,-12-3-3531,-11 12-1086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0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11621,'0'0'5606,"3"0"-5121,10-3-77,1 1 0,-1 1 0,0 0-1,26 2 1,-8 0-131,-29-1-266,0 0 0,0 0 0,0 0 0,0 0 0,-1 0 0,1 0 0,0 1 0,0-1 0,-1 1 0,1-1 0,0 1 0,-1 0 0,1 0 0,-1 0 0,1 0 0,-1 0 0,1 0 0,-1 0 0,1 0 0,-1 0 0,0 1 0,0-1 0,0 1 0,0-1 0,0 1 0,0-1 0,0 1 0,0-1 0,0 1 0,0 1 0,0 6 39,1-1 1,-1 0-1,0 0 1,-1 1-1,-1 12 1,1-1 1,0-3 51,0 0-1,0 1 0,-2-1 1,0 0-1,-1 0 1,-1 0-1,-1-1 1,0 1-1,-15 30 1,8-25 39,-2 0 1,0-1 0,-1-1 0,-2 0-1,-25 24 1,41-43-44,4-4-102,137-149 59,-88 99-77,56-72-1,-79 87 52,-25 37-22,-4 21-43,-1 4 61,-2 0 0,-6 28-1,5-34-18,1 0 0,0 0 0,2 0 0,0 0 0,0 0 0,4 24-1,-3-41-6,1 1-1,-1-1 0,1 1 1,0-1-1,-1 0 0,1 1 1,0-1-1,0 0 0,0 1 0,0-1 1,0 0-1,0 0 0,0 0 1,1 0-1,-1 0 0,0 0 0,0 0 1,1 0-1,-1 0 0,1-1 1,-1 1-1,1-1 0,-1 1 1,1-1-1,-1 1 0,3-1 0,47 3-17,-37-4 5,1 2-211,-1-2 1,1 0-1,0 0 1,0-1 0,0-1-1,-1-1 1,0 0-1,1-1 1,-2 0-1,1-1 1,21-13 0,44-33-2625,-49 31 2000,1 1 0,1 1 0,59-24-1,-91 43 992,0 0 0,1 0 0,-1-1 0,0 1 0,1 0 0,-1 0-1,0 0 1,0 0 0,1 0 0,-1 0 0,0 0 0,0 0 0,1 0-1,-1 0 1,0 0 0,1 0 0,-1 1 0,0-1 0,0 0 0,1 0 0,-1 0-1,0 0 1,0 0 0,1 0 0,-1 1 0,0-1 0,0 0 0,0 0-1,1 0 1,-1 1 0,0-1 0,0 0 0,0 0 0,0 0 0,0 1-1,1-1 1,-1 0 0,0 0 0,0 1 0,0-1 0,0 1 0,1 17 1501,-8 22-1245,7-40-274,-21 83 1254,2-13-289,-16 131 0,25 196 1729,10-329-2017,0-66-637,0-15 211,-13-682-117,14 680-275,-1 0-1,2-1 0,0 1 1,0 0-1,2 0 1,0 1-1,11-28 1,-12 34-37,2 0 0,-1 0 1,1 1-1,0-1 0,1 1 1,0 0-1,0 0 0,0 1 0,1 0 1,0 0-1,0 1 0,1-1 0,-1 1 1,12-4-1,-9 5 29,-1 1-1,1 0 1,0 1 0,1 0 0,-1 1-1,0 0 1,1 0 0,-1 1 0,0 1-1,13 1 1,-21-2 24,-1 1 0,1-1-1,-1 1 1,0 0 0,0-1-1,1 1 1,-1 0 0,0 0 0,0 0-1,0 0 1,0 0 0,0 0-1,0 0 1,0 0 0,0 0 0,0 0-1,0 0 1,-1 1 0,1-1-1,0 0 1,-1 1 0,1-1 0,-1 0-1,0 1 1,1-1 0,-1 1-1,0 1 1,1 48 73,-1-35-31,-1-10-29,1 1-1,-1 0 1,-1-1 0,1 1 0,-1 0-1,0-1 1,0 0 0,-1 0 0,0 1-1,0-2 1,-1 1 0,1 0 0,-1-1-1,-1 1 1,-5 5 0,-9 8-35,-1-1 1,-35 24-1,17-13-373,33-22 129,2-4-931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1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11061,'0'0'7830,"1"27"-6979,-2 307 1332,-11-188-1868,-4 144-2447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2.2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191 3 7043,'0'0'12203,"-5"-1"-11101,4 0-1067,-1 1-1,1 0 1,-1 0 0,1-1-1,-1 1 1,1 0 0,-1 1-1,1-1 1,-1 0-1,1 0 1,-1 1 0,1-1-1,-1 1 1,1-1 0,0 1-1,-1 0 1,1-1 0,-2 2-1,-25 25 551,15-8-93,-20 37 0,26-43-313,-4 6 60,0 1 0,2 1 0,0 0 0,1 0-1,1 1 1,1 0 0,1 0 0,1 0-1,-1 35 1,5-57-241,1 1 1,0-1-1,0 1 0,-1-1 1,1 1-1,0-1 0,-1 1 1,1-1-1,0 0 0,0 0 0,0 1 1,0-1-1,-1 0 0,1 0 1,0 0-1,0 0 0,0 0 1,0 0-1,0 0 0,-1 0 0,1 0 1,0 0-1,1-1 0,2 1-8,1-1 11,1 0-1,0 0 0,-1-1 0,1 1 1,-1-2-1,1 1 0,-1 0 0,0-1 0,0 0 1,0 0-1,0 0 0,-1-1 0,1 0 1,6-7-1,10-12-115,28-36 1,-38 45 1,21-32-361,42-75 1,-73 120 678,-1 2 3,-1 13-108,-1-1 1,1 0-1,-2 0 0,-7 23 1,6-23-101,0 0 0,1 0 0,0 1 0,-1 24 0,5-37-3,-1 0 1,0-1-1,0 1 1,0-1-1,0 1 1,1-1-1,-1 1 1,0-1-1,0 1 1,1 0-1,-1-1 1,1 0-1,-1 1 1,0-1-1,1 1 1,-1-1-1,1 1 1,-1-1-1,1 0 1,-1 1-1,1-1 1,-1 0-1,1 0 1,-1 1-1,1-1 1,0 0-1,-1 0 1,1 0-1,-1 0 1,1 0-1,0 1 1,-1-1-1,1 0 1,27 0-5,-17-1 0,33 0 88,64-8 1,-80 8-166,-27 2 82,0-1 1,0 1-1,0-1 1,0 1 0,0-1-1,0 1 1,0 0-1,-1 0 1,1-1-1,0 1 1,0 0-1,-1 0 1,1 0-1,0 0 1,-1 0 0,1 0-1,-1 0 1,1 0-1,-1 0 1,0 0-1,1 0 1,-1 2-1,5 34 126,-5-27-99,1-1-1,0 0 0,5 16 1,-5-24-33,-1 0 0,1 0 0,0 0 0,-1-1 0,1 1 1,0 0-1,0 0 0,-1-1 0,1 1 0,0 0 0,0-1 0,0 1 1,0-1-1,0 1 0,0-1 0,0 1 0,0-1 0,0 0 0,0 1 0,0-1 1,0 0-1,0 0 0,2 0 0,27 0-1764,-21-1 6,3-2-2967,-3-11-459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2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12886,'0'0'4066,"46"-11"-9045,-30 11 770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2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63 8516,'0'0'6560,"0"24"-4313,0 40-1527,0-39 709,0-22 842,0-12 1528,0-2-3795,0 1 0,1-1 0,0 1 0,0 0 0,2-1 0,-1 1 0,5-12 0,-5 18-18,0 0 0,0 0 1,1 0-1,-1 0 1,1 0-1,0 1 0,0-1 1,0 1-1,1 0 1,-1-1-1,1 2 1,0-1-1,0 0 0,0 1 1,0 0-1,0 0 1,0 0-1,8-2 1,-3 1-4,1 0 0,1 0 1,-1 2-1,0-1 0,0 1 1,1 1-1,-1-1 0,1 2 1,12 1-1,-16 0 20,1 0-1,-1 0 0,1 1 1,-1 0-1,0 0 0,0 0 1,0 1-1,-1 0 0,1 1 1,-1-1-1,0 1 0,9 11 1,15 17-43,-23-23-176,1-1 1,0 0-1,0 0 1,1-1-1,0 0 1,1 0-1,20 12 1,-17-18-4651,-1-2-5344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3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5779,'0'0'0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9588,'0'0'1356,"32"-9"-415,101-33-319,-121 38-399,1 0 0,0 1-1,0 0 1,0 1 0,0 1 0,24-1-1,-25 2 33,-11 0-229,-1 0-1,1 0 1,-1 0-1,1 0 1,-1 1-1,1-1 1,-1 0-1,1 0 1,-1 0-1,0 0 1,1 1-1,-1-1 1,1 0-1,-1 0 1,0 1-1,1-1 1,-1 0-1,1 1 1,-1-1-1,0 0 1,0 1-1,1-1 1,-1 1-1,0-1 1,0 0-1,1 1 1,-1-1-1,0 1 1,0-1-1,0 1 1,0-1-1,1 2 1,-1 18 340,0-11-82,-1 5-105,0-1 1,-1 1-1,0-1 1,-1 1-1,0-1 1,-1 0-1,0 0 1,-2 0-1,-8 17 1,-8 5-185,-45 59 1,-5 7 104,71-100-99,0 1-1,0-1 1,0 1 0,0 0 0,0-1 0,1 1-1,-1 0 1,0 0 0,1-1 0,0 1-1,-1 0 1,1 0 0,0 0 0,0 2 0,0-3 0,1-1 0,-1 1 0,0 0 0,1 0 0,-1 0 0,0 0 0,1 0 0,-1-1 0,1 1 0,-1 0 0,1-1 0,0 1 0,-1 0 0,1-1 0,0 1 0,-1 0 0,1-1 0,0 1 0,0-1 0,1 1 0,4 1 20,1 0 1,-1 0-1,1-1 1,0 0-1,-1 0 1,9 0-1,4 0 87,25 3 197,-8-1-171,36 7-1,-62-8-58,-1 1 0,0-1 0,0 1 0,0 1-1,0 0 1,0 0 0,-1 1 0,15 10-1,-21-12-30,0-1-1,0 0 0,0 1 1,-1-1-1,1 1 0,-1-1 1,0 1-1,1 0 0,-1 0 1,-1-1-1,1 1 0,0 0 1,-1 0-1,1 0 0,-1 4 1,0-2 22,1-1 1,-1 1-1,-1 0 1,1-1-1,-1 1 1,0-1-1,0 1 1,0-1-1,0 0 1,-3 6-1,-3 0 2,0 0 0,-1 0 0,0-1 0,-1 0 0,0 0 1,0-1-1,0 0 0,-14 8 0,-8 4-37,-52 24 0,75-39-150,-1-2-1,0 1 1,0-1-1,0 0 1,0-1-1,0 0 1,-1-1-1,-14 1 1,24-2 76,0 0 0,-1 0 1,1 0-1,0 0 0,-1 0 0,1 0 1,0 0-1,0 0 0,-1 0 0,1 0 1,0 0-1,0 0 0,-1 0 0,1 0 1,0 0-1,0 0 0,-1 0 1,1 0-1,0-1 0,0 1 0,0 0 1,-1 0-1,1 0 0,0 0 0,0-1 1,0 1-1,-1 0 0,1 0 0,0 0 1,0-1-1,0 1 0,0 0 0,0 0 1,0-1-1,-1 1 0,1 0 0,0 0 1,0-1-1,0 1 0,0 0 0,0 0 1,0-1-1,0 1 0,-1-9-1774,1 0-1,-1 0 1,2 0 0,1-17-1,9-10-6289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3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0 7860,'0'0'8467,"16"194"-6274,-16-91-784,0 9-593,-7-2-175,-5-6-177,-1-12-112,4-13-224,3-21-96,0-18-32,6-21-64,0-13-1617,0-17-7667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4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0 953 9588,'0'0'5173,"26"-6"-3436,-14 3-1492,3 0-11,1-1 1,-1 0 0,0-1-1,-1-1 1,1 0-1,-1-1 1,0-1 0,-1 0-1,0-1 1,0 0 0,17-17-1,15-24-134,-2-2-1,-3-1 0,-2-3 1,-2-1-1,-3-1 0,-2-2 0,-3-1 1,26-86-1,-46 113-16,-1-1 1,-2 0-1,-1 0 0,-3-63 0,-1 97 38,0 0-1,0 0 1,0 1 0,0-1-1,0 0 1,-1 0 0,1 0-1,0 0 1,0 1 0,-1-1-1,1 0 1,-1 0-1,1 0 1,-1 1 0,1-1-1,-1 0 1,1 1 0,-1-1-1,0 0 1,0 1-64,1 0 0,-1-1-1,1 1 1,-1 0 0,1 0 0,-1 0 0,1 0-1,-1 0 1,1 0 0,-1 0 0,1 0 0,-1 0-1,1 0 1,-1 0 0,1 0 0,-1 1 0,1-1-1,-1 0 1,1 0 0,-1 0 0,1 1 0,-1-1-1,1 0 1,0 1 0,-1-1 0,1 0 0,-1 1-1,1-1 1,0 0 0,-1 1 0,1-1 0,0 1-1,0-1 1,-1 1 0,1-1 0,0 0 0,0 1-1,0-1 1,-1 2 0,-10 23-45,1 1 0,1 1-1,1 0 1,-8 49 0,7-31 6,-26 152 1272,-17 393 0,52-519-1036,0-70 223,0 3-752,2 4 283,7-8-8,-3 0-7,-1 1-1,1-1 1,-1 0-1,1-1 1,-1 1-1,1-1 1,-1 0-1,1 0 1,-1-1-1,0 1 1,0-1-1,0-1 0,0 1 1,0-1-1,0 1 1,5-5-1,-3 0-102,0 0-1,1 1 0,0 0 1,0 1-1,0-1 0,1 2 0,0-1 1,0 1-1,0 0 0,0 1 1,1 0-1,-1 1 0,1 0 0,0 0 1,17 0-1,-25 2 103,6 0-20,0 0 1,-1 0 0,1 1 0,0-1-1,-1 2 1,1-1 0,-1 1 0,10 4-1,-5-2-17,0 0 0,0 0 0,1-1 0,0-1 0,-1 0 0,1-1 0,0 0 0,0-1 0,23-3 0,-31 2-42,0 0 1,0-1-1,0 0 1,-1 0-1,1 0 0,-1 0 1,1-1-1,-1 0 1,0 0-1,0 0 1,0 0-1,0 0 1,0-1-1,-1 0 1,0 0-1,0 0 1,0 0-1,0 0 1,0-1-1,-1 1 1,0-1-1,3-7 1,0-2-134,0 1 1,-1-1 0,0 0 0,-1-1 0,-1 1 0,1-27-1,-3 41 219,0-1-1,0 0 1,0 0-1,0 1 1,-1-1-1,1 0 1,0 0-1,-1 1 1,1-1-1,0 0 1,-1 1 0,1-1-1,-1 0 1,1 1-1,-1-1 1,1 1-1,-1-1 1,1 1-1,-1-1 1,0 1-1,1-1 1,-1 1-1,0-1 1,1 1-1,-1 0 1,-1-1-1,-28-4 117,25 5-66,-1 0 0,0 0-1,1 1 1,-1 0-1,1 0 1,-1 0-1,1 1 1,-11 4 0,11-2-7,0 0 1,1 1-1,-1 0 1,1 0-1,-1 0 1,2 1-1,-1-1 1,1 1-1,-1 0 1,1 0-1,1 0 1,0 0 0,-1 1-1,2-1 1,-3 12-1,0 6 125,1 0 0,-1 47 0,4-65-146,-1 1 0,2-1 0,-1 1 1,1-1-1,0 1 0,0-1 0,1 1 0,2 7 0,-2-11-10,0-1 0,0 1 0,0-1 1,0 1-1,0-1 0,1 0 0,-1 0 1,1 0-1,-1 0 0,1 0 0,0 0 1,0-1-1,0 0 0,0 1 0,0-1 1,0 0-1,0 0 0,4 0 0,28 5-47,0-1 0,0-2-1,1-2 1,63-5 0,-91 3-495,0 0 0,0 0 0,0-1 0,13-4 0,20-12-6405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5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10 5859,'0'0'6741,"0"-9"2538,-21 291-7939,8-164-1127,6 49 271,7-131-4183,0 0-4067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5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1 238 9108,'0'0'9973,"186"-30"-8773,-108 4-832,3 1-127,-6-6-65,-6 0-144,-13 1-32,-10-7-769,-46 23-2352,0 0-3074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5.9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1 253 13814,'0'0'6483,"199"-110"-5298,-108 71-993,2-3-192,0 8-368,-2 9-2225,-66 22-2706,-7 3-2032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6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0 10293,'0'0'7974,"-23"21"-7286,-71 65-221,64-54-228,30-31-237,-1-1-1,1 1 0,0-1 0,0 1 0,-1 0 0,1-1 1,0 1-1,0-1 0,0 1 0,0-1 0,0 1 0,0 0 0,0-1 1,0 1-1,0-1 0,0 1 0,0 0 0,0-1 0,0 1 1,0-1-1,0 1 0,1 0 0,1 9-3,-2-7 0,0 0 0,0 0-1,0 0 1,1 0 0,-1-1-1,1 1 1,0 0 0,0 0-1,0 0 1,0-1 0,0 1-1,1-1 1,-1 1 0,1-1-1,-1 1 1,1-1-1,0 0 1,0 0 0,0 0-1,0 0 1,5 3 0,2 0 3,0 0 0,0-1 0,0 0 1,1-1-1,9 2 0,25 11 115,-42-15-76,0 1 0,0-1 0,-1 1 0,1 0 0,0 0 0,-1 0 0,1 0 0,-1 0 0,0 0 0,0 1 0,0-1 0,0 0 0,0 1 0,0-1 0,-1 0 0,1 1 0,-1-1-1,0 1 1,1-1 0,-1 1 0,-1 3 0,-3 55 1365,3-55-1314,-1 1 0,-1-1 0,1 0 0,-1 0 1,0 0-1,0 0 0,-1 0 0,1 0 0,-1-1 0,-1 0 0,1 0 0,-1 0 0,-9 8 0,-9 5 39,-46 28 0,52-36-99,12-7-37,4-2-2,-1 0 0,1 0 1,0 0-1,-1 0 0,1-1 1,-1 1-1,1 0 0,-1-1 1,1 1-1,-1-1 0,-2 1 0,3-1-584,4-23-5076,-3 20 5152,1 1-1,-1-1 1,0 0 0,1 1 0,0-1 0,-1 1-1,1-1 1,0 1 0,0 0 0,1-1 0,-1 1-1,0 0 1,1 0 0,2-4 0,17-18-7517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6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231 1 9092,'0'0'8713,"-29"23"-7368,-91 71-312,81-59-601,39-34-429,-1 0 0,1-1 1,-1 1-1,1-1 0,0 1 1,-1 0-1,1-1 0,0 1 1,0 0-1,-1-1 0,1 1 1,0 0-1,0 0 0,0-1 1,0 1-1,0 0 0,0 0 1,0-1-1,0 1 0,0 0 1,1-1-1,-1 2 0,1 9 17,0-10-19,-1 1 0,0-1 0,0 1 1,1-1-1,-1 0 0,1 1 0,-1-1 0,1 1 0,0-1 1,0 0-1,-1 1 0,1-1 0,0 0 0,0 0 0,0 0 1,0 0-1,1 0 0,-1 0 0,0 0 0,0 0 1,0 0-1,1 0 0,-1-1 0,1 1 0,-1-1 0,0 1 1,4 0-1,49 9 93,-31-7-24,-17-1-56,41 11 25,-45-13-38,0 1 1,-1 0-1,1 0 0,0-1 1,0 2-1,-1-1 1,1 0-1,-1 0 0,1 0 1,-1 1-1,1-1 0,-1 1 1,0-1-1,1 1 0,-1-1 1,0 1-1,0 0 1,-1 0-1,1-1 0,0 1 1,0 3-1,0 0 72,0 1 1,-1 0-1,0 0 1,0 0-1,0 0 0,-1-1 1,0 1-1,0 0 1,0-1-1,-1 1 1,0 0-1,0-1 0,0 0 1,-1 0-1,1 1 1,-8 8-1,-2 1 23,-1-2-1,-1 1 1,-29 22-1,42-36-95,-14 13 9,-35 25 104,46-35-145,0-1-1,0 1 0,0-1 1,0 0-1,0-1 0,-1 1 0,1-1 1,0 0-1,-1 0 0,-6 1 1,8-2-846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7.0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1 169 6419,'0'0'11016,"1"7"-9357,1 3-1251,-1 0 0,-1 0 0,0 0 0,-2 17 0,0 17 260,2-44-660,0 1-1,0 0 1,1-1-1,-1 1 1,0 0 0,0-1-1,1 1 1,-1 0 0,0-1-1,1 1 1,-1-1 0,0 1-1,1-1 1,-1 1-1,1-1 1,-1 1 0,1-1-1,-1 1 1,1-1 0,0 0-1,-1 1 1,1-1-1,-1 0 1,1 0 0,0 1-1,-1-1 1,1 0 0,0 0-1,-1 0 1,1 0-1,1 0 1,26 1 29,-22-1-22,4 0 8,-1 0 1,1-1-1,-1 0 0,0-1 0,0 0 0,0 0 1,0-1-1,0 0 0,0-1 0,0 0 1,-1 0-1,0-1 0,0 0 0,0-1 1,-1 1-1,11-11 0,66-56 108,-84 72-132,0 1 1,0 0-1,0-1 0,0 1 1,0 0-1,0-1 1,0 1-1,0 0 1,1-1-1,-1 1 0,0 0 1,1-1-1,-1 1 1,0 0-1,1-1 1,-1 1-1,1-1 1,-1 1-1,0-1 0,1 1 1,0-1-1,-1 0 1,1 1-1,-1-1 1,1 1-1,21 12-22,-14-12 15,0 0 0,0-1-1,0 0 1,0 0 0,0 0 0,0-1-1,0 0 1,0-1 0,0 0-1,0 0 1,0-1 0,-1 0 0,14-7-1,-15 6-3,-2 0 1,1 1-1,0-1 0,-1-1 0,0 1 0,0-1 1,0 0-1,0 1 0,-1-2 0,0 1 0,0 0 1,-1-1-1,1 1 0,-1-1 0,0 0 0,0 0 1,-1 0-1,0 0 0,1-7 0,-1 6-41,0-27-185,-1 33 225,0 0 1,0 0-1,-1 0 1,1 0-1,0 0 0,0 0 1,-1 0-1,1 1 1,0-1-1,-1 0 1,1 0-1,-1 0 1,1 1-1,-1-1 1,0 0-1,1 0 0,-1 1 1,0-1-1,1 1 1,-1-1-1,0 1 1,0-1-1,1 1 1,-1-1-1,0 1 1,0-1-1,0 1 0,0 0 1,0 0-1,-1-1 1,-4 0 4,-1 1 0,0-1 0,1 1 0,-1 0 0,1 1 0,-1-1 1,0 1-1,1 1 0,0-1 0,-1 1 0,1 0 0,0 1 0,0 0 0,0-1 0,-7 6 1,8-4 15,1 0 0,-1 0 0,1 0 0,0 1 0,1-1 0,-1 1 0,1 0 0,0 0 0,0 0 0,1 1 0,-1-1 0,1 1 0,0-1 0,1 1 0,-1 0 0,1-1 0,0 1 0,0 8 1,0-4 22,0-1 1,1 1 0,0 0-1,1 0 1,2 12-1,-2-19-15,-1-1 0,1 1-1,0 0 1,0-1-1,1 1 1,-1-1-1,0 1 1,1-1-1,0 1 1,-1-1-1,1 0 1,0 0-1,0 0 1,0 0-1,1 0 1,-1-1-1,0 1 1,1-1-1,-1 1 1,1-1-1,-1 0 1,5 2-1,19 2 90,-1 0 0,0-2-1,1-1 1,0-1 0,48-4-1,-46 2-142,-6 1-195,21-4-35,-6-7-3425,-15 2-2712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8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153 183 7267,'0'0'10805,"-21"22"-9639,-65 77-267,81-92-783,0 0 0,0 0 0,1 0 0,0 1 0,0-1 0,0 1 0,1 0 0,1 0 0,-1 0 0,1 1 0,1-1 0,-1 0 0,1 1 0,1-1 0,0 1 0,1 15 0,0 1 367,-1-24-470,0 0-1,0 0 1,0 0 0,1 0 0,-1 0 0,0 0 0,1-1-1,-1 1 1,0 0 0,1 0 0,-1 0 0,1-1 0,-1 1 0,1 0-1,-1 0 1,1-1 0,0 1 0,-1 0 0,1-1 0,0 1 0,0-1-1,-1 1 1,1-1 0,0 1 0,0-1 0,0 0 0,0 1-1,0-1 1,-1 0 0,1 0 0,0 0 0,0 1 0,2-1 0,35-1 56,-28 0-34,0 0 6,1-1 0,-1-1 0,0 0-1,0 0 1,0-1 0,0 0 0,0-1 0,-1 0-1,0-1 1,0 0 0,10-8 0,0-2 0,0-1 1,-1 0 0,26-34 0,-40 46 20,-1 0 0,1 0 0,-1 0 1,0 0-1,0-1 0,-1 1 0,0-1 1,0 0-1,0 0 0,0 0 0,-1 1 1,0-2-1,0 1 0,-1-12 0,0 17 803,8 2-876,0-1 1,1 1 0,-1 1-1,0-1 1,0 1-1,-1 1 1,1 0 0,11 5-1,3 4-124,29 21 0,-22-13 91,-29-20 52,0 0 1,0 0 0,0 0 0,0 0 0,-1 0-1,1 0 1,0 0 0,0 0 0,0 0 0,0 1-1,0-1 1,-1 0 0,1 0 0,0 0 0,0 0-1,0 0 1,0 0 0,0 1 0,0-1 0,-1 0 0,1 0-1,0 0 1,0 0 0,0 1 0,0-1 0,0 0-1,0 0 1,0 0 0,0 1 0,0-1 0,0 0-1,0 0 1,0 0 0,0 0 0,0 1 0,0-1 0,0 0-1,0 0 1,0 0 0,0 1 0,0-1 0,1 0-1,-1 0 1,0 0 0,0 0 0,0 0 0,0 1-1,-18-3 615,13 0-529,0 1-1,1-1 0,-1 0 1,1 0-1,-1-1 0,1 1 1,0-1-1,0 0 0,0 0 0,0 0 1,0-1-1,1 1 0,0-1 1,0 0-1,0 0 0,0 0 1,0 0-1,-3-8 0,4 8-59,1 0 1,-1 0-1,1 0 0,-1-1 0,1 1 0,1 0 0,-1-1 1,0 1-1,1 0 0,0-1 0,0 1 0,1-1 0,-1 1 0,1 0 1,0-1-1,0 1 0,0 0 0,0-1 0,1 1 0,0 0 1,0 0-1,3-4 0,5-3-38,2-1 0,0 2 0,0 0 1,1 0-1,0 2 0,0-1 0,17-7 0,-29 16 3,27-16-201,0 1-1,59-21 1,-73 32-927,0 1 0,26-4 0,-13 6-4004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8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8388,'0'0'8841,"6"33"-6469,-3-18-2117,8 41 544,-3 1 0,1 85 0,-10-5-176,10 232 861,-8-348-1475,1-1-1,2 0 1,0 0-1,1-1 0,0 1 1,17 34-1,-22-53-54,1 1 0,0 0 0,0-1-1,1 1 1,-1-1 0,0 1 0,0-1 0,1 0 0,-1 0-1,1 0 1,-1 1 0,1-1 0,-1 0 0,1-1-1,0 1 1,0 0 0,-1 0 0,4 0 0,19-2-3428,-23 1 3308,-1 0 1,0 0 0,1 0-1,-1-1 1,1 1-1,-1 0 1,1 0 0,-1-1-1,0 1 1,1 0-1,-1-1 1,0 1 0,1 0-1,-1-1 1,0 1-1,1 0 1,-1-1-1,0 1 1,0-1 0,0 1-1,1 0 1,-1-1-1,0 1 1,0-1 0,0 1-1,0-1 1,0 0-1,7-33-5249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12326,'0'0'6771,"12"154"-5619,-34 12 273,1 19-289,5 3-447,3-9-513,7-14-80,0-24-48,3-32-48,3-31-64,0-36-1265,0-61-8531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1:59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81 600 10565,'0'0'4060,"29"-16"-3411,-29 16-649,27-14 148,0 0 1,44-15-1,-68 28-128,0 0 0,1 1 0,-1-1 1,0 1-1,0 0 0,1 0 0,-1 0 0,0 0 0,0 0 0,1 1 0,-1-1 0,0 1 0,0 0 0,0 0 1,0 0-1,0 1 0,0-1 0,0 1 0,0-1 0,2 3 0,1 1 56,0 1 0,-1-1 0,0 1 0,-1 0-1,9 12 1,-11-15-43,2 5 67,0-1 1,0 1-1,-1 0 0,0 0 0,0 0 1,-1 1-1,0-1 0,1 15 1,-1 3 417,-3 41 1,0-56-468,-1 0 0,-1 0 1,1 0-1,-2-1 1,0 1-1,0-1 0,0 0 1,-2 0-1,1-1 1,-1 0-1,0 0 0,-1 0 1,0 0-1,-1-1 1,1 0-1,-1-1 1,-13 9-1,1-1-23,-1 0 0,-1-1 1,0-2-1,-1 0 0,-1-1 0,-35 10 1,6-9 74,32-10-127,19-4-83,8-2-95,72-35 181,-2-5 0,97-72-1,-127 81-25,-3-1-1,-1-3 1,-2-2-1,65-85 1,-75 84-172,-2-1 0,34-72 0,-52 92 210,-1-1 1,0 0-1,-2 0 0,-1 0 1,-1-1-1,-1 0 1,1-31-1,-4 37 178,-1 6-48,1 0 0,-1 0 0,-1 0 0,-5-24 0,6 34-19,-1 1 0,1-1 0,-1 1-1,0 0 1,0 0 0,0-1 0,-1 1-1,1 0 1,0 0 0,-1 0 0,0 0 0,1 1-1,-1-1 1,0 0 0,0 1 0,0-1 0,0 1-1,0-1 1,0 1 0,0 0 0,0 0-1,-1 0 1,1 0 0,0 0 0,-1 1 0,1-1-1,-1 1 1,1 0 0,0-1 0,-1 1 0,-2 0-1,4 1-73,0-1 0,-1 0 0,1 0 0,0 1 0,0-1 0,0 1 0,0-1 0,0 1 0,0-1 0,0 1 0,0 0 0,0-1 0,0 1 0,0 0 0,0 0 0,0 0 0,1 0 0,-1 0 0,0-1 0,1 2 0,-1-1 0,1 0 0,-1 0 0,1 0 0,-1 0 0,1 0 0,0 0 0,-1 0 0,1 1 0,0-1 0,0 0 0,0 0 0,0 0 0,0 2 0,-3 8 67,-8 42 63,1 0-1,-3 77 1,8 115 407,4-139-205,-5 350 993,0-417-1166,6-39-78,0-11-15,1-1-89,0 0 1,1 0-1,0 0 1,1 0-1,1 1 1,-1-1-1,2 1 1,0 0-1,0 0 1,1 0-1,0 1 1,1 0-1,11-13 1,-16 21-21,-1 1 1,1-1-1,-1 1 1,1 0-1,0 0 1,0 0-1,0 0 1,0 0-1,0 0 1,0 0-1,0 0 0,0 1 1,0-1-1,0 1 1,0 0-1,0 0 1,0-1-1,1 1 1,-1 1-1,0-1 1,0 0-1,0 0 0,0 1 1,0-1-1,0 1 1,0 0-1,0 0 1,4 1-1,5 4 21,0 0-1,-1 1 0,18 13 0,-17-12-2,0 0-46,1-1-1,0-1 1,0 0 0,0 0-1,1-1 1,0-1-1,0 0 1,0-1-1,0 0 1,0-1-1,1 0 1,-1-1-1,1-1 1,0 0-1,-1-1 1,22-4-1,-26 2-140,-1 0 0,1 0 0,-1-1-1,0 0 1,0 0 0,0-1-1,0 0 1,-1-1 0,0 0 0,0 0-1,-1 0 1,10-12 0,-1 1-215,-2-1-1,0-1 1,-1 0 0,10-22 0,-19 34 384,0-1-1,0 1 1,-1-1-1,0 0 1,-1 1-1,0-1 1,0 0 0,0 0-1,-1 0 1,0 0-1,-1 0 1,0 0-1,-1-8 1,0 14 28,1 0 1,0 0 0,0 0-1,-1 1 1,1-1-1,-1 0 1,1 1-1,-1-1 1,0 1-1,1 0 1,-1 0-1,0-1 1,0 1-1,0 0 1,0 1-1,0-1 1,0 0-1,0 0 1,-1 1 0,1 0-1,0-1 1,-3 1-1,-55-3 645,48 3-507,7 0-113,-1 0 0,1 1-1,0-1 1,0 1 0,0 0-1,0 0 1,0 1-1,0 0 1,1-1 0,-1 2-1,0-1 1,1 0-1,0 1 1,-1 0 0,1 0-1,0 0 1,-4 5-1,3-3-3,1 0 0,1 1 0,-1 0 0,1 0 0,-1 0 0,2 0 0,-1 0 0,1 0 0,0 1 0,0-1-1,1 1 1,-2 12 0,2-7-38,0 0-1,0 0 0,1 0 0,1 0 0,2 18 1,-2-26 0,0-1 1,0 1 0,1 0 0,-1-1-1,1 1 1,0 0 0,0-1 0,0 0 0,0 0-1,0 1 1,1-1 0,-1 0 0,1-1-1,0 1 1,0-1 0,0 1 0,0-1-1,1 0 1,6 4 0,7 0-365,0-1 0,0 0-1,1-1 1,0-1 0,-1-1 0,1 0 0,0-1 0,0-1-1,0-1 1,33-6 0,-40 5-310,-1-1-1,0-1 1,0 0-1,0 0 1,0-1-1,-1 0 1,15-10-1,1-5-1927,27-26 0,-22 18 10042,-30 45-6073,0 64 5200,16-111-5496,-15 28-1067,-1 1-1,1-1 0,0 1 0,0 0 1,0 0-1,0-1 0,0 1 0,0 0 1,1 0-1,-1 0 0,0 0 0,0 0 1,1 0-1,-1 1 0,2-2 0,-2 2 1,0 0-1,0 0 1,-1 0-1,1 0 1,0 1-1,0-1 0,0 0 1,-1 0-1,1 0 1,0 1-1,-1-1 1,1 0-1,0 1 1,0-1-1,-1 1 0,1-1 1,-1 1-1,1-1 1,0 1-1,-1-1 1,1 1-1,-1-1 1,1 1-1,-1 0 0,0-1 1,1 1-1,-1 0 1,1 0-1,-1-1 1,0 2-1,12 25-23,15 31 371,-26-55-433,0-1-1,0 0 1,1 0 0,-1 0 0,1-1-1,-1 1 1,1 0 0,0-1 0,-1 1 0,1 0-1,0-1 1,0 0 0,0 0 0,0 1 0,0-1-1,1 0 1,-1-1 0,0 1 0,0 0-1,1-1 1,2 1 0,12 0-1937,-13 0 1490,-1-1 0,1 0 0,-1 0 0,1 0-1,-1 0 1,1 0 0,-1-1 0,1 1 0,-1-1 0,0 0 0,1 0 0,-1 0 0,0 0 0,0-1 0,1 0 0,3-2 0,12-15-4987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00.8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1 12614,'0'0'5696,"-29"24"-3898,-94 82-403,117-101-1287,1 0-1,0 0 1,-1 0 0,2 1-1,-1-1 1,1 1 0,0 1-1,0-1 1,0 0 0,1 1-1,0 0 1,0 0 0,1-1-1,0 2 1,0-1 0,1 0-1,0 0 1,0 1 0,0-1-1,1 0 1,0 1 0,2 10-1,-1 12 50,-1-28-152,1 1-1,-1 0 0,0-1 0,1 1 1,-1-1-1,1 1 0,0-1 0,0 1 0,0-1 1,0 1-1,1-1 0,-1 0 0,1 0 1,-1 1-1,1-1 0,0 0 0,0 0 1,-1-1-1,1 1 0,1 0 0,-1-1 0,0 1 1,0-1-1,1 0 0,-1 1 0,0-1 1,1 0-1,-1-1 0,1 1 0,0 0 1,-1-1-1,4 1 0,10 1 7,1 0 0,-1-1 0,0-1 0,18-2 0,-28 2-11,2-1-13,0-1-1,1 1 1,-2-2 0,1 1-1,0-1 1,0 0-1,-1 0 1,0-1 0,1 0-1,-1 0 1,-1-1-1,8-6 1,-1 0-43,-1 0-1,-1-1 1,0-1-1,19-27 1,-28 38 36,-1-1 1,1 1 0,-1-1-1,0 1 1,0-1-1,0 0 1,0 0-1,0 0 1,0 1 0,-1-1-1,0 0 1,1 0-1,-1 0 1,0 0-1,0 0 1,-1-4 0,0 5 20,1 0 0,-1 1 0,0-1 0,1 1 0,-1-1 0,0 0 0,0 1 0,0-1 0,0 1 0,0 0 0,-1-1 0,1 1 0,0 0 0,-1 0 0,1 0 0,0 0 0,-1 0 0,1 0 0,-1 0 0,0 0 0,1 1 0,-1-1 0,0 0 0,1 1 0,-4-1 0,-17-3 176,4 0 146,0 1-1,-23 0 0,40 3 340,24-6-1289,14-5 497,-17 4 67,1 1-1,0 1 0,0 1 0,0 1 1,24 0-1,-32 3 61,22 2-44,-34-1 46,1-1 1,0 1-1,-1 0 0,1 0 0,-1 0 0,1 0 1,-1 0-1,0 0 0,1 0 0,-1 1 0,0-1 1,0 0-1,0 1 0,0-1 0,0 1 0,0-1 1,1 3-1,3 9 76,-1 0 0,0 0 1,0 0-1,-1 1 0,-1-1 0,0 1 1,-1-1-1,-1 24 0,0-37-55,-1 0 0,1 0 0,0 1 0,0-1 0,0 0 0,0 0 0,0 1 0,0-1 0,0 0 0,0 1 0,0-1-1,0 0 1,0 0 0,0 1 0,0-1 0,0 0 0,0 1 0,0-1 0,0 0 0,0 0 0,1 1 0,-1-1 0,0 0-1,0 0 1,0 1 0,0-1 0,0 0 0,1 0 0,-1 0 0,0 1 0,0-1 0,0 0 0,1 0 0,-1 0 0,0 0 0,0 1-1,1-1 1,-1 0 0,0 0 0,1 0 0,-1 0 0,0 0 0,0 0 0,1 0 0,-1 0 0,0 0 0,0 0 0,1 0 0,-1 0-1,0 0 1,1 0 0,-1 0 0,0 0 0,0 0 0,1 0 0,-1 0 0,0 0 0,0-1 0,1 1 0,-1 0 0,0 0-1,1 0 1,15-16 713,-3-5-524,32-40-29,-41 55-180,1 1 0,0 0 0,0 0 0,1 0 0,-1 0 0,1 1 0,13-7 0,-19 11-7,1-1-1,0 1 0,0-1 0,-1 1 1,1 0-1,0 0 0,0-1 0,-1 1 0,1 0 1,0 0-1,0 0 0,0 0 0,0 0 1,-1 0-1,1 0 0,0 0 0,0 0 0,0 0 1,-1 0-1,1 0 0,0 1 0,0-1 1,-1 0-1,1 1 0,0-1 0,0 1 0,-1-1 1,1 0-1,0 1 0,-1 0 0,1-1 0,-1 1 1,1-1-1,-1 1 0,1 0 0,0 0 1,8 31 1,-6-18 9,-1-5-4,1 0 1,0 0 0,0 0-1,1 0 1,0 0-1,10 14 1,-12-23-4,0 1 1,0-1-1,-1 1 0,1-1 0,0 0 1,0 0-1,0 1 0,0-1 1,0-1-1,0 1 0,0 0 1,0 0-1,0-1 0,0 1 0,0-1 1,0 0-1,2-1 0,10-6 20,-1 0 1,0-1-1,-1 0 0,15-15 0,-14 12-84,0 1 1,1 0-1,25-14 1,-35 24 23,-1 0 0,1 0 0,0 0 0,-1 1 0,1 0 0,0 0 0,0 0 0,-1 0 0,8 1 0,3 0 14,-10 0 30,0 0-1,1-1 0,-1 2 0,0-1 0,0 1 1,0-1-1,0 1 0,0 0 0,0 1 1,0-1-1,-1 0 0,1 1 0,-1 0 1,0 0-1,6 6 0,28 21-11,-32-27-90,1 0-1,0-1 1,0 1-1,0-1 1,0 0-1,8 0 0,23 1-7980,-19-3-5043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01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0 252 8532,'0'0'9615,"26"-6"-8422,83-18-553,-104 22-582,1 0 0,-1 0 0,0 0 0,0 0 0,0-1 0,0 0-1,0 0 1,-1 0 0,1-1 0,-1 1 0,0-1 0,0 0 0,0 0 0,-1-1 0,0 1 0,1-1 0,2-5 0,-3 2-6,0 1 1,0-1-1,-1 0 1,0 0-1,-1 0 1,1 0-1,-2 0 1,1-13-1,0 7 6,-1-21-11,0 34-40,0 0 0,0 0-1,0 0 1,0 0 0,0 0 0,-1 1 0,1-1 0,0 0 0,-1 0 0,1 0-1,0 0 1,-1 1 0,1-1 0,-1 0 0,1 0 0,-1 1 0,0-1 0,1 0 0,-1 1-1,1-1 1,-1 0 0,0 1 0,0-1 0,1 1 0,-1 0 0,0-1 0,0 1-1,-1-1 1,-7 0 6,0 0-1,1 0 0,-1 1 1,1 0-1,-1 1 0,1 0 0,-1 0 1,1 1-1,-1 0 0,1 1 1,-9 3-1,13-4-10,0 0 0,1 0-1,-1 0 1,0 1 0,1 0 0,-1-1 0,1 1 0,0 1 0,0-1-1,0 0 1,0 1 0,0-1 0,1 1 0,0 0 0,0 0 0,0 0-1,0 0 1,1 0 0,-1 0 0,1 1 0,0-1 0,0 0 0,0 5-1,0-1 0,0 2-2,0-1 0,1 0-1,0 0 1,2 14 0,-2-21 1,0 0-1,1 0 1,0 0 0,-1 0-1,1 0 1,0 0 0,0 0-1,0 0 1,0-1 0,0 1-1,0 0 1,1-1 0,-1 1-1,1-1 1,-1 1 0,1-1-1,-1 1 1,1-1 0,0 0-1,0 0 1,0 0 0,0 0-1,3 1 1,15 3-19,0-1 0,0-1 1,0-1-1,1 0 0,32-3 0,21 2-15,-71 0 38,12-1-14,1 2 0,-1 0 0,19 5 0,-29-5 7,0-1-1,0 2 1,0-1-1,-1 0 1,1 1-1,-1 0 1,1 0-1,-1 0 1,0 1-1,0-1 1,0 1-1,-1 0 0,4 5 1,-2 0 117,7 8-220,-11-16 154,-1-1 0,0 0 0,1 0-1,-1 1 1,0-1 0,1 0 0,-1 0-1,0 0 1,1 0 0,-1 0 0,1 0 0,-1 1-1,0-1 1,1 0 0,-1 0 0,1 0-1,-1 0 1,0 0 0,1 0 0,-1-1 0,1 1-1,-1 0 1,0 0 0,1 0 0,-1 0-1,1 0 1,-1-1 0,0 1 0,1 0 0,-1 0-1,0 0 1,1-1 0,-1 1 0,0 0-1,0-1 1,1 1 0,-1 0 0,0-1 0,0 1-1,1 0 1,-1-1 0,0 1 0,0 0-1,0-1 1,15-22 87,-9 12-102,0 1 1,1 1 0,1-1 0,9-10 0,-13 17-47,-1 1 1,1-1-1,-1 1 1,1-1-1,0 1 1,0 0 0,-1 0-1,2 1 1,-1-1-1,0 1 1,0 0-1,0 0 1,1 0-1,-1 1 1,8-1-1,-11 1 10,4 0-21,1-1 0,-1 1 0,1 0 0,0 1 0,-1-1-1,1 1 1,-1 0 0,1 0 0,-1 1 0,1-1 0,-1 1 0,0 1-1,0-1 1,0 1 0,0 0 0,5 3 0,-2 1-172,0-1 0,0 0 0,1-1 0,0 1 0,0-2 0,14 6 0,-12-6-634,0-2 1,0 1-1,0-2 0,0 1 1,20-1-1,12-1-2310,-19-4-944,-5-12-4128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02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270 0 12598,'0'0'5704,"-29"10"-4202,-92 38-283,113-45-1051,1 0 0,-1 1 0,1 0 0,0 1-1,0-1 1,1 1 0,0 1 0,-1-1 0,2 1 0,-1 0 0,1 1 0,0-1 0,0 1 0,0 0-1,-3 8 1,4-5 3,1 0-1,0 1 1,1-1-1,0 0 1,1 1-1,0 0 1,0-1-1,1 1 1,2 13-1,-2-23-167,0 1 0,1-1 0,-1 0 0,1 1 0,-1-1 0,1 1 0,-1-1 0,1 0 0,0 0 0,0 1 0,0-1 0,0 0 0,0 0 0,0 0 0,0 0 0,0 0 0,0 0-1,1 0 1,-1 0 0,0-1 0,1 1 0,-1 0 0,0-1 0,1 1 0,-1-1 0,1 0 0,-1 1 0,0-1 0,1 0 0,2 0 0,9 1-20,-1 0-1,25-2 1,-16 0 52,-11 1-18,0-1 1,0 0-1,0 0 0,0-1 1,0-1-1,-1 1 0,1-1 1,-1-1-1,0 0 0,0-1 1,0 1-1,0-2 0,-1 1 1,0-1-1,13-12 0,-20 17-39,0 1 0,0-1 0,0 0 0,-1 1 0,1-1 0,0 1 0,0 0 0,0-1 0,0 1 0,0 0-1,0-1 1,0 1 0,0 0 0,0 0 0,0 0 0,0 0 0,0 0 0,0 0 0,0 0 0,0 0 0,0 1 0,0-1-1,0 0 1,0 1 0,0-1 0,0 0 0,1 2 0,23 16 58,-17-11-54,-1-1 9,0 0 1,0-1-1,1 1 0,0-2 1,1 1-1,-1-1 0,1 0 0,-1-1 1,1 0-1,0 0 0,0-1 1,0 0-1,1-1 0,15 1 0,-5-1-722,-11 0 51,0-1 0,1 0 0,14-2 0,-22 2 98,0-1 0,0 1 1,0-1-1,1 0 0,-1 0 0,0 0 0,0 0 0,0 0 0,0 0 0,-1 0 0,4-3 0,6-8-6704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02.4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18793,'0'0'7379,"12"0"-11813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0:19:44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6655 3106 926 0,'0'0'72'0,"0"0"-49"0,0 0 28 16,0 0 36-16,0 0-34 16,0 0-36-16,20 0-10 15,20 0 46-15,9 2-3 16,8 0-1-16,9 1-24 0,-2-3 5 15,3 0 0 1,-2 0-1-16,-7 0 4 0,-10 0-13 16,-9 0-5-16,-18 0 2 15,-5 0-8-15,-7 0-7 16,-7 0 5-16,-2 0-5 16,0 0 1-16,0 0 0 15,0 0-2-15,0 1 6 16,0-1-5-16,0 5-2 15,0 2-40-15,0 5-87 0,0-6-131 16,0-2-236-16</inkml:trace>
  <inkml:trace contextRef="#ctx0" brushRef="#br0" timeOffset="792.31">8319 2664 686 0,'0'0'125'0,"0"0"-9"0,0 0-54 16,0 0-15-16,0 0-8 15,0 0 22-15,-25 189-13 16,10-89 11-16,3 1-7 31,8-11-14-31,4-10-14 0,0-13 1 16,0-16-6-16,14-12-14 15,8-19-3-15,4-12-1 16,6-8 6-16,6-8 0 16,2-36 13-16,6-25-6 15,2-19-3-15,-2-16-4 16,-1-13-3-16,-7 1-3 15,-9-3-2-15,-9 7-1 0,-7 18 0 16,-7 22 2-16,-3 30 0 16,-3 22 5-16,0 14 4 15,0 6 17-15,0 0-26 0,0 10-3 16,0 28-20-16,0 29 23 16,0 27 12-16,0 20-7 15,0 14 1-15,0-1-4 16,0-5 0-16,0-16 0 15,0-18-2-15,0-21-4 0,16-30-15 32,6-19-6-32,0-18-116 15,-10-1-54-15,-4-27-225 16</inkml:trace>
  <inkml:trace contextRef="#ctx0" brushRef="#br0" timeOffset="1361.65">9135 2894 890 0,'0'0'55'16,"0"0"-14"-16,0 0 59 16,-145 59 38-16,120-39-29 15,14-4-42-15,11-2-39 16,0 6-28-16,5 5 0 15,24 0 0-15,8 2 0 16,3-1 11-16,3 0-5 16,-5-1 2-16,-9 2-4 15,-7-3 0-15,-9-1-3 16,-11-4-1-16,-2 2 4 0,0-2-1 16,-17-1-2-1,-10-4-1-15,-2-2-18 0,2-6 16 16,3-2-2-16,3-1 8 15,8-3-4-15,9 0 1 16,4 0-1-16,0 0-9 16,11-3-50-16,26-16 59 15,13-10 8-15,6-3 7 16,2-4-9-16,-8 1-1 16,-4-4-4-16,-13 3 1 15,-11 6-2-15,-13 5 0 16,-7 8 6-16,-2 3 0 0,0 6-1 15,-2 2-5-15,-18 1-2 16,-2 5-2-16,-5 0 4 16,5 3 2-16,1 13-2 15,10 3 0-15,7 2 0 16,4 3-3-16,0 2 3 16,9-2 1-16,22-2 9 15,14-3 15-15,8-10-12 0,14-9-6 16,7 0-7-16,-45 0-77 15,0-6-414-15</inkml:trace>
  <inkml:trace contextRef="#ctx0" brushRef="#br0" timeOffset="2114.05">11356 2244 946 0,'0'0'152'0,"0"0"-152"15,0 0 0-15,0 0 33 16,0 177 38-16,-2-82 3 16,-2 8-19-16,-6 1-6 15,2-2-5-15,-3-8-11 16,1-15-19-16,4-17-11 0,1-22 0 16,1-19-3-1,2-12 1-15,0-9 1 0,0 0 6 16,-2 0 2-16,2 0-1 15,0 0-8-15,0 0 2 16,2 0-3-16,0 0 3 16,0 0 1-16,0 0-4 15,0 0-14-15,22 0 5 16,14 0 9-16,7 0 6 16,3 0-4-16,6 0 0 15,-6-7-1-15,1 0-1 16,-5-3-1-16,-4-2-33 0,-28 6-251 15,-6 0-286-15</inkml:trace>
  <inkml:trace contextRef="#ctx0" brushRef="#br0" timeOffset="2320.15">11813 3021 252 0,'0'0'523'0,"0"0"-461"16,0 0-53-16,0 0 35 15,0 0 69-15,0 0 20 16,0 0-47-16,13 69-27 16,-13-49-20-16,0-3-27 15,-4-2-11-15,-1-1-1 16,1 0-6-16,-3-4-44 16,2-8-98-16,5-2-178 15</inkml:trace>
  <inkml:trace contextRef="#ctx0" brushRef="#br0" timeOffset="2712.31">11751 2498 157 0,'0'0'528'0,"0"0"-499"16,0-108-16-16,35 62 2 15,9-9 6-15,10-1 7 16,2 0 0-16,4 6 4 16,-5 8 8-16,-8 12 34 15,-11 10 2-15,-14 12-51 16,-9 4 32-16,-8 4-15 16,-2 0-6-16,-3 0-10 15,0 32-3-15,0 24 24 0,0 22 52 16,0 16-12-16,0 15-30 15,0 6 3-15,-5 2-8 16,-4 3-18-16,2-9-5 16,-1-9-11-16,3-15-10 15,0-17-8-15,5-18 0 16,0-20-3-16,0-16-11 16,0-14-100-16,0-2-71 15,-2-7-8-15,2-18-241 31</inkml:trace>
  <inkml:trace contextRef="#ctx0" brushRef="#br0" timeOffset="2914.38">11998 2898 681 0,'0'0'50'16,"0"0"-32"-16,0 0 67 15,136-104 66-15,-78 67-54 16,-7 5-59-16,-2 6-19 16,-10 6-19-16,-7 10-1 0,-32 10-129 15,0 0-356 1</inkml:trace>
  <inkml:trace contextRef="#ctx0" brushRef="#br0" timeOffset="3973.54">12370 3069 11 0,'0'0'467'0,"0"0"-356"0,0 0 6 15,0 0-2-15,0 0 44 16,133-36-49-16,-114 2-45 16,-9 1-26-16,-3 2-21 15,-7 3 6-15,0 6-15 16,0 4-4-16,-2 8 7 15,-11 4-7-15,-3 6-5 16,3 0 0-16,-1 0 1 0,3 0-1 16,5 14-1-1,3 4-1-15,3 4-1 0,0 5-2 16,0 0 2-16,16-1 1 16,8 3 1-16,3-5 1 15,2-2-2-15,2-3 5 16,-2-2 1-16,-5-5-4 15,-6-4 11-15,-5-3-1 16,-7-3-8-16,-2-2 2 16,-4 0 6-16,0 0 26 15,0 0 52-15,0 0 3 16,0-19-17-16,0-8-47 16,0 2-14-16,0-1-3 15,2 6-8-15,7-1-1 0,5 3-1 16,5 0-7-16,10-2-16 15,4 4-35-15,3 2-32 16,0 3-72-16,0 2-11 16,-3 3 7-16,-2 6 36 15,-6 0 91-15,-8 0 27 16,-8 0 2-16,-6 0 5 16,-3 0 5-16,0 9 39 15,-3 4 73-15,-14 1-15 0,-4 3-20 16,2 1 2-16,1 0-18 15,3 2-20-15,3 0-8 16,5 1-2-16,1 0-5 16,4-5 0-16,2-5-4 15,0-3-16-15,0-4-5 16,2-4 18-16,15 0-3 16,3 0-2-16,3-17 0 15,-1-7-8-15,-2-4-1 16,-4 2-5-16,-5 4-1 15,-5 5-6-15,-1 9-4 16,-3 2-3-16,0 4-2 16,-2 2 5-16,0 0-3 0,0 0-11 15,0 15-6-15,2 8 30 16,3 5 0-16,8 0 0 16,6-1-4-16,10-10-1 15,4-6-3-15,9-11-13 16,3 0 22-16,3-22 7 15,4-24-7-15,-1-16-1 16,-2-7 1-16,-11-5 1 16,-11-6 3-16,-11-4 2 15,-8-4 2-15,-3-5 0 16,-5-1-5-16,0 3 9 16,0 3 9-16,-13 12 7 0,-1 18 19 15,1 18-21-15,3 18 19 16,6 16 53-16,2 5-36 15,0 1-41-15,2 0-21 16,0 17-6-16,0 37 6 16,0 32 3-16,0 22 5 15,0 15-2-15,0 11-2 16,0-2-3-16,0 1-1 16,0-5 0-16,0-14-5 15,0-12-4-15,0-29-124 16,-3-73-90-16,1 0-156 0</inkml:trace>
  <inkml:trace contextRef="#ctx0" brushRef="#br0" timeOffset="4205.46">13301 2916 144 0,'0'0'839'16,"0"0"-709"-16,0 0-97 16,0 0-26-16,0 0 29 15,0 0-6-15,0 0-9 16,136-72-7-16,-60 39-11 16,-1 1-3-16,-48 22-34 15,-9 2-512-15</inkml:trace>
  <inkml:trace contextRef="#ctx0" brushRef="#br0" timeOffset="4835.58">13845 2873 584 0,'0'0'231'0,"0"0"-167"16,0 0-62-16,0 0 8 15,0 0 44-15,0 0-4 16,0 0 20-16,17 56-18 16,-12-23-2-16,4-3 14 15,0-5-21-15,2-6-4 0,3-5-23 16,1-8-2-16,5-5-6 16,3-1 5-16,3 0-1 15,7-15 0-15,1-11-5 16,0-2-6-16,-5 3-2 15,-6 10 1-15,-7 5-1 16,-7 5-6-16,-2 5-2 16,2 0-4-16,0 0 8 15,4 19 1-15,3 0 4 16,-1-1 0-16,1-4 0 16,-1-5 0-16,-3-5 1 0,-4-4-1 15,-1 0 0-15,0 0 7 16,-4 0 1-16,-1-6 5 15,2-10-2-15,-4-2 11 16,0-6 27-16,2-2 18 16,-2-2 7-16,9-1-47 15,3 1-21-15,-2 4-6 16,5 3 0-16,2 6-7 16,3 3-10-16,6 4-61 15,-17 8-136-15,2 0-277 0</inkml:trace>
  <inkml:trace contextRef="#ctx0" brushRef="#br0" timeOffset="5148.6">14635 2988 559 0,'0'0'72'16,"0"0"24"-16,0 0 0 15,0 0 32-15,0 0 30 16,0 0-58-16,106-81-58 15,-100 41-14-15,-6 2-15 16,0 4-2-16,0 8-6 16,-8 9 1-16,-15 14 9 0,-6 3 26 15,0 8-35-15,0 29 14 16,2 8-1-16,7 5-4 16,13-1 9-16,7-8 11 15,0-4 6-15,23-5-6 16,21-10-9-16,21-10 4 15,15-6-13-15,11-6-14 16,5 0-3-16,-2 0-46 16,-67-2-142-16,-9-11-410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3:28:40.7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28893 4177 750 0,'0'0'110'0,"0"0"-89"16,0 0-16-16,0 0 73 16,0 0 33-16,0 0-20 15,-4 5-22-15,4 36 2 16,0 11-9-16,0 8-7 0,0 3-27 15,0-2-7-15,4-3-4 16,10 1 9-16,-1-5-8 16,-2-2-11-16,-4-4-2 15,-5-4-5-15,-2-7 4 16,0-1 2-16,0-6-5 16,-7-4 1-16,-13-2 4 15,-11-4 0-15,-4-4-3 16,-10-8-3-16,-4-8 0 15,-2 0-32-15,-1-10-50 16,4-26-8-16,7-15-109 16,34 24-130-16,3 0-84 0</inkml:trace>
  <inkml:trace contextRef="#ctx0" brushRef="#br0" timeOffset="217.13">28325 4245 824 0,'0'0'130'15,"0"0"-120"-15,0 0 73 16,169-110 66-16,-71 62-39 16,5-1-22-16,-3 3-46 15,-13 7-31-15,-9 6-11 0,-9 11-4 16,-6 10-104-1,-10 12-77-15,-49 0-152 0,-4 2-120 16</inkml:trace>
  <inkml:trace contextRef="#ctx0" brushRef="#br0" timeOffset="1066.93">29214 4717 768 0,'0'0'83'0,"0"0"-60"16,0 0 4-16,0 0 96 15,-60 117-22-15,51-92-18 16,6-2-24-16,3 2-21 15,0-3-18-15,0-4-9 16,5-4-2-16,11-6-3 16,2-4 4-16,-1-4 0 15,-1 0-6-15,-1 0-1 16,6-16 6-16,-2-14-6 16,2-6 16-16,-5-7-19 15,-10 6-8-15,-6 8 6 16,0 4-1-16,-6 6 1 0,-15 5-3 15,3 4 5-15,5 3 2 16,5 0 13-16,2 3-10 16,6 4 5-16,0-2 0 15,0 2-10-15,0-4-7 16,14-4 7-16,22-1 2 16,6 2-2-16,1 2 0 15,-6 5-3-15,-6 0 1 16,-8 0-1-16,-4 11-9 15,-5 13 11-15,-5 6 2 16,-3 4 5-16,0-2 2 16,-2 0-4-16,-2-5 1 0,7-5-1 15,4-4-1-15,3-5 5 16,4 0-1-16,2-7-2 16,5-4-4-16,-1-2 3 15,6 0-2-15,-1-7 6 16,0-10-8-16,-4-2-3 15,-5 8-4-15,-4 0 4 16,-7 7-2-16,-2 2 2 16,-2 2-1-16,-1 0-7 15,4 5-2-15,0 13 13 16,3 0 1-16,1 0 2 16,-5-2-2-16,3-6 0 15,-8-7 1-15,0 0-2 16,-2-3 6-16,-2 0 17 15,0 0 24-15,0-9 31 0,0-14-43 16,0-4-20-16,0-3 3 16,3 1 17-16,3 0-22 15,8 1-12-15,-1 2-1 16,5 2-9-16,4 2-92 16,0 8-21-16,5 3-68 15,-20 11-160-15,1 0-96 16</inkml:trace>
  <inkml:trace contextRef="#ctx0" brushRef="#br0" timeOffset="2000.2">30291 4734 632 0,'0'0'214'0,"0"0"-137"15,0 0-6-15,0 0 72 16,0 0-37-16,0 0-21 16,-37 93-9-16,33-75-29 15,4-4-16-15,0-5-7 16,0 0-6-16,0-5-2 16,0-4 6-16,12 0-1 15,0 0-14-15,7-8 9 16,0-12-2-16,-1-1-7 0,-3 3-6 15,-3 2 2-15,-5 4-1 16,-1 4 1-16,-2 4-2 16,-4 2-1-16,0 2-3 15,0 0-6-15,0 0-1 16,0 2 0-16,3 15 9 16,4 2 0-16,0 3 1 15,8-6-44-15,5-5-1 16,5-3 3-16,8-8 7 15,3 0-16-15,1 0-19 16,1-7 9-16,-4-11-16 16,-6-1-11-16,-5 0 42 0,-9 3 16 15,-10 2 30-15,-4 4 8 16,0 3-2-16,0 1 7 16,0 6 26-16,-6 0 22 15,-6 0-20-15,-1 0-8 16,1 0-13-16,-1 17 10 15,5 3 1-15,0-2-8 16,6-1-7-16,2-6-2 16,0-3-10-16,0-3 3 15,0-4 10-15,0-1-8 16,12 0-9-16,-2 0-3 16,1 0-1-16,-1-7-8 15,-4-2-3-15,-1 4 2 0,-1 2-3 16,0 2-11-16,2 1 6 15,-4 0 8-15,4 0-7 16,1 4 19-16,3 10 1 16,2 1 0-16,3 2 1 15,8-5-1-15,2-6 1 16,6-6-2-16,2 0 3 16,5-18 7-16,9-21 11 15,6-13-13-15,3-10 3 16,-3-5-4-16,-8-8 5 15,-5 0-1-15,-11-2 13 16,-9-3 1-16,-8 7-5 16,-10 7-1-16,-2 13 24 15,0 16 25-15,-2 16 4 0,-8 12 20 16,1 9-28 0,3 0-20-16,-3 11-34 0,-3 37-9 15,-3 27 0-15,6 15 9 16,9 10 5-16,0-1-2 15,16-7-6-15,11-8-4 16,0-11-2-16,-8-14-71 16,-7-9-75-16,-12-47-136 15,0-3-265-15</inkml:trace>
  <inkml:trace contextRef="#ctx0" brushRef="#br0" timeOffset="2683.6">29306 5769 659 0,'0'0'208'16,"0"0"-112"-16,0 0-91 15,0 0 19-15,0 0 120 16,8 140-14-16,-8-71-32 16,0-1-24-16,-6-8 0 15,-4-10-10-15,8-16-32 0,0-10 7 16,2-14-2-1,0-6 2-15,0-4-24 0,0 0 2 16,0-14 1-16,0-30 6 16,14-15-14-16,3-10-8 15,4-10-2-15,-4 0 0 16,-1-4-1-16,-1 4 2 16,1 10 2-16,-3 14-2 15,-1 17-1-15,-4 19-2 16,-3 12 1-16,-5 7 0 15,2 0-2-15,7 0-2 16,7 32-6-16,6 22 11 16,3 15 12-16,-6 13-7 15,-3 4-3-15,-11-2-1 0,-5-5-1 16,0-9-30-16,0-14-22 16,0-10-82-16,-16-14-47 15,7-32-108-15,-2 0-266 16</inkml:trace>
  <inkml:trace contextRef="#ctx0" brushRef="#br0" timeOffset="2982.94">29379 6093 207 0,'0'0'655'0,"0"0"-620"16,0 0-31-16,0 0-4 0,131-21 32 15,-77 21 67 1,-8 0-28-16,-5 0 20 0,-3 10-37 15,-5 4 15-15,-6-1-19 16,-9-5-27-16,-7-2-13 16,-7-3-3-16,-2-3-3 15,-2 0 8-15,0 0 48 16,0-7 11-16,0-10-36 16,0-6-31-16,0 4-2 15,0 1-2-15,5-2-2 16,6 0 1-16,9-4-7 15,7-5-40-15,8-1-80 16,-17 20-85-16,-3 0-289 16</inkml:trace>
  <inkml:trace contextRef="#ctx0" brushRef="#br0" timeOffset="3239.21">30319 5153 1133 0,'0'0'109'0,"0"0"-84"15,0 0-15-15,0 0 8 16,0 0 23-16,-11 126 57 16,-10-19 0-16,2 10-22 15,1-2-32-15,5-6-27 0,6-15-13 16,5-18-4-16,2-16 0 15,0-22-37-15,0-16-75 16,0-16-50-16,0-6-76 16,0-9-143-16</inkml:trace>
  <inkml:trace contextRef="#ctx0" brushRef="#br0" timeOffset="3461.88">30179 5919 634 0,'0'0'80'0,"0"0"-63"16,129-10-2-16,-80 10 55 16,-9 0 40-16,-2 7 30 15,-7 16-24-15,-2 5-11 0,-2 4-38 16,-7 3-29-16,-3-3-7 16,-5-2-21-16,-5-7-3 15,-5-4-7-15,-2-7-6 16,0-12-58-16,0 0-56 15,0-2-82-15,0-18-356 16</inkml:trace>
  <inkml:trace contextRef="#ctx0" brushRef="#br0" timeOffset="4019.93">30629 5698 843 0,'0'0'0'0,"0"0"-16"15,0 0-12-15,127-7 27 16,-91 7-1-16,-5 7-2 16,-7 6 4-16,-4 3 4 15,-6 2-4-15,-8 2-1 16,-6 4 1-16,0 4 41 16,-6 6 9-16,-12 0 22 15,-3 3 10-15,6-4-28 16,2 1-12-16,4-1-5 15,6-8-12-15,3 1 8 16,0-7-10-16,0-5 20 16,16-6-3-16,6-8-6 0,9 0-9 15,10-12 1-15,3-24-13 16,6-8-13-16,-6-6-13 16,-1-9 6-16,-6-1-3 15,-3-8-8-15,-5-6 8 16,-7-6 0-16,-2-10 1 15,-4-7-2-15,-6 3 8 16,-1 11 3-16,-5 22 2 16,0 21 15-16,-2 19 15 15,-2 12 3-15,0 8 12 16,0 1-4-16,0 0-5 16,0 28-22-16,0 31-9 0,0 26 33 15,-14 14-1 1,1 5-17-16,-3 0-9 15,3-9 3-15,-1-9-7 0,3-12-5 16,5-15-4-16,3-15-5 16,3-14-83-16,0-12-75 15,0-15-79-15,0-3-187 16,0-3-186-16</inkml:trace>
  <inkml:trace contextRef="#ctx0" brushRef="#br0" timeOffset="4534.05">31270 5978 848 0,'0'0'82'0,"0"0"-72"16,0 0-10-16,125-79 33 15,-100 49 62-15,-7 0-6 16,-5 2-32-16,-4 3-7 16,-7 8-21-16,-2 5-11 15,0 3-2-15,0 9 16 16,0 0 7-16,0 0-12 15,-9 11-25-15,-2 14-1 16,7 2 1-16,4 1-1 16,0-4-1-16,8-2 1 15,19-4 2-15,7-5 1 16,5-6 5-16,9-2-3 16,3-5 1-16,0 0-3 15,-2 0-4-15,-5 1 1 0,-6 5 2 16,-7 2-1-16,-6 4 4 15,-9 6 21-15,-7 4 24 16,-9 6 20-16,0 1 8 16,-7 1 11-16,-24-2-54 15,0-6-23-15,-5-1-1 16,3-10-7-16,8-3-5 16,11-7-33-16,14-1-67 15,0 0-88-15,16-14-108 16,26-11-172-16,14 0 83 15,2 4 295-15,-4 2 90 0,-12 10 10 16,-11 1 169 0,-13 3 57-16,-7 4-75 0,-6 1 37 15,-3 0-75-15,-2 0-83 16,0 0-40-16,0 0-125 16,-11 0-394-16</inkml:trace>
  <inkml:trace contextRef="#ctx0" brushRef="#br0" timeOffset="4905.18">29551 7319 1153 0,'0'0'235'16,"0"0"-235"-16,0 0-93 15,0 0 93-15,0 0 59 16,196-20-3-16,-94 2-9 15,1 2-5-15,-1 2 8 16,-17 4-16-16,-16 4-24 16,-21 4-8-16,-19 0-1 15,-13 2-1-15,-14 0-10 0,-2 0-98 16,0 0-51-16,-16 2-116 16</inkml:trace>
  <inkml:trace contextRef="#ctx0" brushRef="#br0" timeOffset="6833.96">30948 6749 197 0,'0'0'640'0,"0"0"-532"16,0 0-106-16,0 0 4 15,0 0 47-15,0 0 77 16,8 129-20-16,-16-37-46 16,-9 6-24-16,2-3-15 15,-1-9 1-15,1-11 2 16,1-13-8-16,3-5-2 16,3-15-9-16,6-11-8 15,-3-15 1-15,5-10-2 16,0-6-5-16,0 0-12 15,0 0-9-15,0-3-5 16,0-15 17-16,0-2 14 16,0 4 18-16,2 1-14 0,5 4-4 15,6 3 0-15,3 2-5 16,7 1-2-16,8 2 7 16,6-1-3-16,5-1 3 15,10-2-6-15,2-1-9 16,-2-4-64-16,-33 8-188 15,-6-3-335-15</inkml:trace>
  <inkml:trace contextRef="#ctx0" brushRef="#br0" timeOffset="7862.76">31351 7258 480 0,'0'0'165'15,"0"0"-101"-15,0 0-26 16,0 0 13-16,0 0 37 15,0 0 48-15,0 0-36 16,4-7-34-16,-4 7-23 16,0 0-7-16,0 0-10 15,0 0-4-15,0 4-10 16,0 15 4-16,0 6 2 16,0 4-6-16,0-4-4 15,0 1-3-15,0-2-3 16,0-3-2-16,0-4 2 15,0-1-2-15,-2-4-3 16,2-6-70-16,0-3-53 0,0-3-126 16,0 0-19-16</inkml:trace>
  <inkml:trace contextRef="#ctx0" brushRef="#br0" timeOffset="8067.96">31324 7114 872 0,'0'0'194'16,"0"0"-194"-16,0 0-4 16,0 0-11-16,0 0 11 15,0 0-7-15,45-23-86 0,-34 20-57 16,-1 3-238-16</inkml:trace>
  <inkml:trace contextRef="#ctx0" brushRef="#br0" timeOffset="8683.63">31616 7345 544 0,'0'0'267'0,"0"0"-202"15,0 0-42-15,0 0 81 16,0 0 3-16,0 0-9 16,0 96-28-16,0-84-11 15,-2 1-28-15,2-7-8 16,0-4-7-16,0-1-2 15,0-1-4-15,0 0-1 16,0 0 1-16,0 0 3 16,0 0-5-16,0-8-8 15,0-12 0-15,9-2 1 16,-1 2 2-16,-1 8-3 16,0 4 0-16,-2 2 0 15,-1 2 1-15,0 3-1 16,-2 1-6-16,0 0-5 0,1 0 0 15,3 0 11-15,4 5 5 16,1 5-4-16,-3-2 2 16,4-2-2-16,-3-2-1 15,-1-4 0-15,4 0-2 16,3 0 1-16,5 0-17 16,0-8-10-16,-2-9 0 15,-5 4 14-15,-1 1 11 16,-4 4-2-16,-1 4 5 15,-3 4-4-15,4 0-9 16,-6 0 0-16,2 2 13 0,3 14 2 16,-1 0 1-16,4 2-3 15,0-6 0-15,3-2-3 16,8-4-52-16,1-6-51 16,5 0-167-16,-18 0 45 15,-3-1-187-15</inkml:trace>
  <inkml:trace contextRef="#ctx0" brushRef="#br0" timeOffset="8840.93">32111 7288 494 0,'0'0'266'15,"0"0"-171"-15,0 0-60 16,0 0-19-16,0 0 9 0,0 0 30 16,6 67-28-1,-6-47-14-15,0-2-9 0,0-6-1 16,0-8-3-16,0-4-18 15,0 0-173-15,0-6-258 16</inkml:trace>
  <inkml:trace contextRef="#ctx0" brushRef="#br0" timeOffset="9200.77">32074 6651 488 0,'0'0'151'16,"95"-106"-85"-16,-45 68-18 0,2 2 13 15,-8 9 4-15,-5 8 17 16,-11 7-28-16,-8 8-5 16,-6 4 11-16,-5 0-19 15,-3 5-6-15,1 29 16 16,-5 16 30-16,-2 17 4 15,0 9-43-15,0 6-15 16,0 1 12-16,-11 1-8 16,0 0-4-16,4-8-15 15,5-4-10-15,-3-8-2 16,3-8 3-16,0-6-3 16,2-10-6-16,0-9-36 15,0-8-36-15,-2-8-65 0,-2-7-106 16,-1-8-69-16,1 0-404 15</inkml:trace>
  <inkml:trace contextRef="#ctx0" brushRef="#br0" timeOffset="9884.77">32387 7103 406 0,'0'0'195'16,"0"0"-165"-16,0 0-5 15,123-49 37-15,-110 49 2 16,-3 0-3-16,-7 0 7 0,-3 16 15 16,0 13 0-1,0 10-26-15,-5 4-12 0,-10-6-8 16,-1 0-9-16,7-9 2 16,3-8 1-16,6-4-8 15,0-6-11-15,0-3-2 16,0-2-6-16,6-5 4 15,13 0-5-15,-2 0 14 16,3-6-17-16,0-12-5 16,0-4 2-16,-2 2-8 15,-7 0 0-15,-4 1 6 16,-3 4-11-16,-2 3 12 16,1 3-3-16,-3 8 7 15,0 1-9-15,0 0-10 0,2 8-5 16,3 12 22-16,3 8 2 15,5 0 1-15,3-6 0 16,5-6 0-16,0-5 0 16,0-8-1-16,3-3 0 15,5 0-2-15,0-24-23 16,9-20 12-16,2-12-27 16,-2-14 5-16,-4-7-39 15,-3-5-2-15,-7-4-28 16,-4 1 90-16,-4-3 12 15,-9-1 4-15,-7-4 30 16,0 6 97-16,0 15-107 16,0 18 43-16,0 24 51 0,0 16-25 15,-5 12-45-15,0 2-24 16,3 0-6-16,-2 28-4 16,-3 34-5-16,-4 31 23 15,-5 21 10-15,1 4-21 16,-3 1-6-16,0-7-9 15,0-12-3-15,0-14 2 16,5-15-3-16,5-25-34 16,2-20-50-16,0-14-88 15,4-12-168-15,0-16-141 16</inkml:trace>
  <inkml:trace contextRef="#ctx0" brushRef="#br0" timeOffset="10130.22">32828 7036 775 0,'0'0'41'0,"0"0"-40"16,0 0 2-16,116-2 4 15,-76 17 15-15,-3 2 26 16,-3 3 24-16,-5 4 22 16,-7 7-28-16,-11 3 1 15,-3 0-8-15,-6-1-28 16,-2-4 2-16,0-5-10 15,0-6-20-15,0-7 0 16,0-4-3-16,0-6-9 0,0-1-53 16,0 0-86-1,0-7-159-15,0-11-161 0</inkml:trace>
  <inkml:trace contextRef="#ctx0" brushRef="#br0" timeOffset="10466.93">33216 7136 397 0,'0'0'113'16,"0"0"-92"-16,0 0 31 15,0 0 67-15,125 31-44 16,-112-23-8-16,-7-1-2 0,1-1-10 16,-7 0 5-1,0-1-30-15,0-4-7 0,0 2-7 16,0-3-4-16,0 0-7 15,9 0-3-15,2 0 4 16,5 0 6-16,1 0-1 16,-1 0 1-16,-5-3-2 15,-2 2 11-15,0 1-5 16,4 0-8-16,3 0 0 16,6 0 3-16,-2 5-9 15,1 2 1-15,-4-5-3 16,-3-2-1-16,1 0-26 15,-15 0-75-15,2-16-235 16</inkml:trace>
  <inkml:trace contextRef="#ctx0" brushRef="#br0" timeOffset="10620.2">33349 6735 1373 0,'0'0'0'0,"0"0"-58"16,0 0-35-16,0 0-45 16,0 0-146-16,0 0 29 15</inkml:trace>
  <inkml:trace contextRef="#ctx0" brushRef="#br0" timeOffset="11044.91">33819 6986 1114 0,'0'0'73'0,"0"0"-70"0,0 0 12 16,0 0 54-16,0 0-28 16,0 0-4-16,-33 63-20 15,33-52-5-15,0 6-3 16,0 3-4-16,0 1-4 15,0-1 12-15,0-1 20 16,0-4-3-16,0-2 10 16,0-4-6-16,0 1-4 15,0-3-13-15,0-3-15 16,0 3 0-16,-9 4-2 0,-7 0-88 16,10-6-184-1,-7-1-507-15</inkml:trace>
  <inkml:trace contextRef="#ctx0" brushRef="#br0" timeOffset="12079.2">29751 8937 648 0,'0'0'145'0,"0"0"-122"0,0 0-23 16,0 0 0-1,0 0 11-15,0 0 55 0,0 0 3 16,-4-2-25-16,26-2 10 15,7-1 7-15,2 0-22 16,-5-1-17-16,1 0-4 16,2 0 4-16,4 2 9 15,8-4 12-15,1-1-13 16,-2 3-5-16,-1 4-9 16,-8-3-2-16,-7 4 1 15,-6-2-6-15,-10 3-1 16,-3 0 0-16,-3 0-2 15,-2 0-1-15,2 0-4 16,-2 0 6-16,0 0-3 0,3 0-1 16,-3 0-1-16,4 0-2 15,1 0 2-15,-1 0-2 16,0 0 2-16,1 0-2 16,-3 0 1-16,3 0-1 15,-3 0 0-15,1 0-17 16,-3 0-86-16,0 0-143 15,0 0-196-15</inkml:trace>
  <inkml:trace contextRef="#ctx0" brushRef="#br0" timeOffset="15214.22">31043 8262 795 0,'0'0'300'0,"0"0"-262"16,0 0-28-16,0 0-10 15,11 116 43-15,-11-50 25 16,-6 4-26-16,-10-2-3 16,5 0-28-16,2-7 0 0,7-14-5 15,2-8-6 1,0-12-5-16,0-13-53 0,6-14-76 15,3 0-229-15,-2-17 31 16</inkml:trace>
  <inkml:trace contextRef="#ctx0" brushRef="#br0" timeOffset="15425.78">30740 8238 812 0,'0'0'121'16,"0"0"-108"-16,116-97-11 16,-31 59 25-16,4 4 60 15,-7 3-13-15,-6 8-43 16,-11 2-24-16,-9 9-14 16,-8 5-71-16,-48 7-151 15,0 0-116-15</inkml:trace>
  <inkml:trace contextRef="#ctx0" brushRef="#br0" timeOffset="15937.23">30918 8562 647 0,'0'0'125'16,"0"0"-80"-16,114 6-26 16,-61-6 5-16,-1-12 71 15,-5 3-44-15,-7 5-28 16,-7 4 1-16,-8 0 9 16,-8 0-15-16,-5 6 5 15,-6 15-4-15,-6 9 7 16,0 7 25-16,0-3-22 15,0-6 8-15,0-5-10 16,0-7-9-16,0-5-1 0,0-2 0 16,3-6-9-16,12-3 7 15,9 0 13-15,5 0-11 16,5-12-14-16,-3-8 6 16,-2 2 1-16,-7 1-6 15,-3 8-3-15,-9 0-1 16,-3 8 1-16,-3 1-1 15,-4 0-5-15,2 0 0 16,3 0-5-16,6 12 9 16,2 5 1-16,8 1 7 15,1-3-7-15,5-5 0 16,1-10-10-16,7 0-47 16,0-4-15-16,5-32-47 0,0-11-71 15,-29 22-46-15,-2-2-195 16</inkml:trace>
  <inkml:trace contextRef="#ctx0" brushRef="#br0" timeOffset="16150.01">32015 8122 470 0,'0'0'280'15,"19"-134"-164"-15,-19 117 44 16,0 11-90-16,0 6 26 16,0 0-16-16,-2 14-47 15,-2 36-32-15,0 26 38 16,-8 22 26-16,1 6-33 15,0 1-11-15,-3-5-12 0,6-11-6 16,-1-12-2 0,5-17-1-16,-1-22-26 0,2-13-63 15,3-21-92-15,-2-4-217 16,2-18-67-16</inkml:trace>
  <inkml:trace contextRef="#ctx0" brushRef="#br0" timeOffset="16603.86">31843 8572 659 0,'0'0'215'0,"0"0"-201"16,0 0-6-16,0 0-8 15,0 0 6-15,123-42 10 16,-86 40 3-16,3 2 29 0,-6 0-14 16,-8 12 4-1,-5 12-8-15,-7 6 19 0,-10-2-1 16,-4 3 7-16,0-6-25 15,0-4 6-15,0-5-4 16,0-9-11-16,4 0-10 16,3-5-6-16,4-2-5 15,2 0-1-15,7 0-5 16,0-6-21-16,1-8 25 16,-4 6-11-16,-3 1 3 15,-8 5-5-15,-4 2 11 16,1 0-3-16,1 0-5 15,0 0 5-15,6 0 7 16,1 13 3-16,3-3-3 0,1-5 4 16,1-2 0-16,-1-3 3 15,3 0-2-15,-5 0-5 16,-2-12 3-16,-2-10 6 16,-4-6-9-16,-3 2-7 15,0-3 3-15,0 3-9 16,5 4-9-16,2 2-8 15,2 4-54-15,6 2 4 16,-9 14-112-16,-2 0-183 16</inkml:trace>
  <inkml:trace contextRef="#ctx0" brushRef="#br0" timeOffset="16917">32674 8604 660 0,'0'0'0'0,"0"0"-68"16,0 0 68-16,0 0 1 15,0 0 36-15,67-114 0 16,-67 96 10-16,0 8-13 16,0 5 11-16,0 5 36 15,-13 0 49-15,-10 5-94 16,-4 21 18-16,1 10 32 15,1 6-7-15,8 9-42 0,10-4-12 16,7-3 3 0,0-8 0-16,15-9 14 0,19-10-14 15,11-4-28-15,7-9-4 16,4-4-72-16,-33 0-65 16,-5-4-236-16</inkml:trace>
  <inkml:trace contextRef="#ctx0" brushRef="#br0" timeOffset="18974">31030 9422 803 0,'0'0'55'15,"0"0"-53"-15,11 153 19 16,-11-73 74-16,0 4-48 16,0 1 23-16,0-3-13 15,-6-2-18-15,-6-2-30 0,1-8-8 16,7-14-1-16,-1-12-18 15,5-20-112-15,0-24-101 16,0-5-88-16</inkml:trace>
  <inkml:trace contextRef="#ctx0" brushRef="#br0" timeOffset="19400.95">30956 9344 761 0,'0'-124'7'0,"16"76"8"16,15 8-15-16,9 12 13 16,0 6 17-16,3 9 14 15,3 7 4-15,-1 6 11 16,-1 0 11-16,-4 27-40 16,-9 15-9-16,-12 16 16 15,-17 9 7-15,-2 6 7 16,-15 3-27-16,-26-3-5 15,-7-8-11-15,-4-8 0 16,3-15-6-16,4-11-1 16,12-16 2-16,11-7 3 15,9-6-2-15,5 0 0 16,6-2 1-16,2 0 2 0,0 0-6 16,0 2-1-1,0 4-1-15,0 9-3 0,14 8 4 16,13 4 9-16,0 6 1 15,2 0-6-15,-6-1-1 16,2-3-3-16,0-2 0 16,-3-4 1-16,-2-2-1 15,-2-5-27-15,-3-4-72 16,-13-12-136-16,-2 0-72 16</inkml:trace>
  <inkml:trace contextRef="#ctx0" brushRef="#br0" timeOffset="19767">31299 9957 641 0,'0'0'55'0,"0"0"-52"16,0 0 12-16,0 0 56 15,0 0 12-15,134-56 29 16,-107 27-39-16,-1-7-65 15,1-7-8-15,-7 1-17 16,-4-2-53-16,-9 8-22 16,-7 6 88-16,0 10 4 15,0 10 18-15,-5 6 45 16,-13 4-7-16,-2 0-4 16,1 2-46-16,-6 24-1 0,7 8 29 15,5 4 1-15,8 0-13 16,5-4-8-16,0-3-6 15,9-8 0-15,14-5-6 16,6-10-2-16,10-8-12 16,8 0-40-16,9-19-26 15,-34-2-151-15,-1 2-56 16</inkml:trace>
  <inkml:trace contextRef="#ctx0" brushRef="#br0" timeOffset="20044.12">31823 9615 776 0,'0'0'120'16,"0"0"-99"-16,0 0-20 16,0 0 5-16,0 0 54 15,0 0 9-15,-29 86-9 16,43-56-2-16,3 1-31 16,1-1-5-16,0-1 6 15,-3 1-10-15,-4-1 7 16,-1-5 9-16,-8-4 9 15,-2 0-17-15,0 2-9 16,-25 0-2-16,-10-3-2 16,-1 2-5-16,3-9-7 15,6-3 5-15,9-8-6 16,9-1-21-16,9 0-36 0,0-6-114 16,0-6-173-1,2-2-49-15</inkml:trace>
  <inkml:trace contextRef="#ctx0" brushRef="#br0" timeOffset="21647.1">31968 9890 737 0,'0'0'102'0,"0"0"-101"15,0 0 0-15,0 0 131 16,0 0 4-16,0 0-50 0,141-72-48 15,-112 33-28 1,-8 2-10-16,0-4-25 0,-11 3 10 16,-5 4 10-16,-5 6 3 15,0 9 1-15,0 8 1 16,-13 5 12-16,-3 6-3 16,-6 0-1-16,2 11-5 15,-3 22-3-15,4 3 1 16,5 4 1-16,10 0 9 15,4 0-1-15,0-5 9 16,6-7-8-16,21-10-9 16,8-8-2-16,6-10-10 15,3 0-35-15,4-16 1 16,-4-14-85-16,-7 3-67 0,-6 1 46 16,-12 2-124-16,-15 6 143 15,-4 4 131-15,0 2 39 16,0 4 45-16,-11 6 75 15,-1 2-16-15,4 0-49 16,-1 0-29-16,0 14-34 16,2 8 30-16,5 2 20 15,2 0-35-15,0-2-12 16,0-1 0-16,2-6-1 16,14-3-6-16,-1-2-17 15,1-6 3-15,-3-4-7 16,3 0-6-16,2 0-30 15,-9 0 5-15,0-7-6 0,-5-4-7 16,1 1 5-16,-3 4 33 16,-2 0 3-16,0 0-3 15,0 2 3-15,0 0 10 16,0 3 15-16,0-4-4 16,4 1-19-16,10-4-5 15,3 1-6-15,12-4 1 16,7 1-41-16,2 0-86 15,-4 4-35-15,-3 0 83 16,-4 2-24-16,-8 2-37 16,2 1 37-16,-11-2 43 15,-10 3 18-15,0 0 22 16,0 0 25-16,-4 0 32 0,-13 0 82 16,1 0-14-16,5 0-22 15,7 3 6-15,4 0-31 16,0 5-29-16,0 2-2 15,0 4-1-15,0-2 42 16,0 1 0-16,0-6-19 16,10-3 2-16,1-4 0 15,12 0-8-15,1 0 11 16,10-18-14-16,8-11-32 16,1-12-3-16,-4-3-39 15,-1-2 15-15,-7-4 8 16,-6-3 16-16,-9 2 0 15,-12-3 0-15,-4 1 0 0,0 4 17 16,-18 4-5-16,1 5 20 16,-1 4-12-16,2 7 19 15,7 8 2-15,2 7-11 16,3 5-8-16,2 3-1 16,0 2 0-16,2 0-20 15,0-1 3-15,0-4-4 16,0-2 0-16,0-6 6 15,0-1-5-15,6-2 2 16,3 2-2-16,-7 6 4 16,2 0-5-16,-1 7 5 15,-3 2 1-15,0 3 6 16,0 0 4-16,0 0 12 16,0 0-6-16,0 0-6 15,0 3-10-15,0 28-2 0,0 23 9 16,-5 19 30-16,-6 7-1 15,1-2-7-15,-2 3 13 16,1-9-10-16,5-4-1 16,-6-4-7-16,5-10-2 15,5-6-5-15,0-5-6 16,2-10-10-16,0-4-2 16,0-10 3-16,0-5-3 15,0-8-1-15,0-1-3 16,0-5 2-16,0 0-2 15,0 0 0-15,0 0 5 0,0 0-2 16,0 0-4-16,0 0 0 16,0 0-1-16,0 0-6 15,0 0-4-15,0 0 8 16,0 0 1-16,2 0 1 16,5 0-2-16,7 0 0 15,-4 0 2-15,1 0 0 16,1 0-6-16,-1 0 7 15,0 0-1-15,5 0-1 16,-8 0 0-16,6 0-4 16,-3 0-8-16,0 0-11 15,5 1-22-15,6 4-43 16,7-4-36-16,3 3-27 16,1-4 4-16,0 0-26 0,-4 0-21 15,-5 0 84-15,-8 0 92 16,-5-5 20-16,-4 0 42 15,-2 4 54-15,-5 1 47 16,2 0-21-16,-2 0-42 16,0 0-19-16,4 0-35 15,0 0-26-15,1 0-30 16,-5 0-186-16,0 0-452 16</inkml:trace>
  <inkml:trace contextRef="#ctx0" brushRef="#br0" timeOffset="22393.7">29923 11412 153 0,'0'0'821'0,"0"0"-773"15,0 0-43-15,162-20 0 0,-97 7 43 16,-3 6 72-16,-4 0-28 16,-4 4-36-16,-6-2 2 15,-3 4-5-15,-11-2-9 16,-15 3-27-16,-7 0-13 15,-10 0-3-15,-2 0 3 16,0 0 3-16,0 0-7 16,0 0-17-16,-12 0-36 15,2 3-62-15,5-2-117 16,3-1-323-16</inkml:trace>
  <inkml:trace contextRef="#ctx0" brushRef="#br0" timeOffset="24805.18">31135 10967 248 0,'0'0'93'16,"0"0"-42"-16,0 0 25 0,0 0-7 15,0 0 5-15,0 0-14 16,0 0-11-16,0-28-1 16,0 28-4-16,0-2 5 15,0 2 16-15,0 0 27 16,0 0-19-16,0 0-5 15,0 0-15-15,0 0-5 16,0 0-3-16,0 0 2 16,0 0-5-16,0 0-17 15,0 0-11-15,2 0-6 0,0 9-2 16,0 16 1 0,0 1 3-16,3 1 1 0,-5-3-7 15,2-1 4-15,-2 1 13 16,0 2 11-16,0-4-13 15,0 0 8-15,0 2-2 16,0-4-14-16,0-4 4 16,0-2 7-16,0-8-11 15,0 0-6-15,0-4-1 16,0-2-3-16,0 3 1 16,0 0 0-16,0 2 0 15,0-4 2-15,0 2-1 16,0-3-1-16,-2 0-1 15,2 0 0-15,0 0 0 16,0 0-1-16,0 0 1 0,0 0-1 16,0 0 0-16,0 0-3 15,0 0-19-15,0 0-50 16,0 0-23-16,0 1-18 16,0 1-30-16,11 0-47 15,-6-2-91-15,-1 0-152 16</inkml:trace>
  <inkml:trace contextRef="#ctx0" brushRef="#br0" timeOffset="25400.7">30983 11478 517 0,'0'0'126'0,"0"0"-93"16,0 0 15-16,0 0 29 16,0 0 20-16,0 0 31 15,0 0-31-15,-18 6-33 0,18-6-19 16,0 0-21 0,7 0-10-16,24 0 17 0,18 0 30 15,9 0-4-15,13 0-40 16,-1-12-9-16,-8 4-4 15,-6 2 8-15,-12-1-5 16,-11 3-5-16,-12 1-2 16,-10 3-1-16,-9-2-24 15,-2 0-33-15,0-6-19 16,0 4-43-16,-7-2-313 16</inkml:trace>
  <inkml:trace contextRef="#ctx0" brushRef="#br0" timeOffset="25662.77">30727 11162 671 0,'0'0'153'0,"0"0"-127"15,0 0-15-15,0 0 38 16,175-121 82-16,-105 92-41 16,-3 6-24-16,2 1-41 0,-7-1-20 15,-4 5-5 1,0-2-27-16,-6 3-145 0,-41 12-104 16,-5 5-228-16</inkml:trace>
  <inkml:trace contextRef="#ctx0" brushRef="#br0" timeOffset="26150.41">31650 11292 810 0,'0'0'135'0,"0"0"-116"15,0 0 25-15,0 0 57 16,0 109 16-16,0-88-42 16,0-6-23-16,0-5-5 15,0-4-2-15,0-3-21 16,0-3-12-16,0 0-3 15,0 0-2-15,0 0-7 16,0-20-9-16,8-8 7 16,5-4-9-16,-1 3 6 15,1 5 4-15,1 2-8 0,-3 8 8 16,-3 8-2 0,-1 3 1-16,-2 3-3 0,4 0-6 15,3 0 5-15,5 7 6 16,3 11 5-16,-3 0-5 15,-1-2 0-15,-1-3 1 16,-4-7-2-16,3-6 1 16,1 0-10-16,6-9-86 15,3-24-49-15,5-13-105 16,-20 19-24-16,-3 1-202 16</inkml:trace>
  <inkml:trace contextRef="#ctx0" brushRef="#br0" timeOffset="26381.83">32103 10468 763 0,'0'0'300'16,"0"0"-238"-16,0 0-62 15,0 0-10-15,0 0 10 16,0 0 87-16,8 94 24 16,-14 1-37-16,2 14-37 15,-2 6 21-15,-1-6 0 16,1-8-33-16,1-13-4 15,0-16-13-15,3-17-5 16,2-15-3-16,0-21-18 16,0-8-104-16,0-11-60 0,-2 0-110 15,-2-14-156 1</inkml:trace>
  <inkml:trace contextRef="#ctx0" brushRef="#br0" timeOffset="26719">31926 11162 705 0,'0'0'261'16,"0"0"-261"-16,0 0 0 16,0 0 0-16,0 0 0 15,131-47 42-15,-79 47 34 16,-6 0-32-16,-4 0-26 16,-6 17 19-16,-4 4-2 15,-9 1-3-15,-7 2 1 16,-7-2-5-16,-3-4-13 15,-6-6 13-15,4-4 9 0,-4-5-6 16,0-3 13 0,0 0 12-16,0 0 7 0,0 0-12 15,0 0-7-15,0-13-26 16,0-3-12-16,0 1 8 16,0-6-7-16,0 0-7 15,0 2-11-15,4-3-25 16,11-2-63-16,10 4-26 15,8-2-54-15,5 6-101 16,-24 14 0-16</inkml:trace>
  <inkml:trace contextRef="#ctx0" brushRef="#br0" timeOffset="26995.96">32516 11111 623 0,'0'0'171'0,"0"0"-106"15,0 103 0-15,-2-76 30 16,2-4-16-16,0-9 12 15,0-7 10-15,9-3-37 16,7-4-8-16,5 0-4 16,4-4-16-16,0-19-15 15,-1-8-13-15,-4-3 2 16,-8 1-5-16,-8 0 2 16,-4 3-2-16,0 4 2 15,-16 6 6-15,-11 6-4 0,-4 5 0 16,-3 8-6-1,1 1-3-15,2 0-4 16,4 8-6-16,10 17-40 0,3 0-73 16,14-13-106-16,0-2-158 15</inkml:trace>
  <inkml:trace contextRef="#ctx0" brushRef="#br0" timeOffset="27619.78">32915 11271 515 0,'0'0'669'15,"0"0"-553"-15,0 0-116 16,0 0-10-16,0 0 10 15,0 0 0-15,0 0-15 16,9 41-55-16,-9-30-92 16,0-5-101-16,0-2-201 15</inkml:trace>
  <inkml:trace contextRef="#ctx0" brushRef="#br0" timeOffset="27951.03">31353 11833 688 0,'0'0'89'16,"0"0"-65"-16,156-7 13 15,-44-10 75-15,17-3 19 16,6 2-26-16,2 1-26 16,-6 6 6-16,-11-1-39 0,-20 3-18 15,-19 4-7 1,-21 0-11-16,-18 4-6 0,-15 1-2 16,-14 0-1-16,-13 0-1 15,0 0-29-15,-5 0-62 16,-19 0-67-16,-10 0-476 15</inkml:trace>
  <inkml:trace contextRef="#ctx0" brushRef="#br0" timeOffset="28216.65">31257 11949 200 0,'0'0'659'0,"196"-2"-611"0,-47-19-8 16,14 3 140-16,-4-3-27 16,-17 5-45-16,-24 4-43 15,-27 6-25-15,-20 4-16 16,-19 2-11-16,-23 0-9 16,-14 0-4-16,-10 0 0 15,-5 0-38-15,-3 0-34 16,-28 10-31-16,5-2-198 15,-3-5-192-15</inkml:trace>
  <inkml:trace contextRef="#ctx0" brushRef="#br0" timeOffset="114335.22">28581 15025 613 0,'0'0'0'15,"0"0"-489"-15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25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59 2305,'0'0'11781,"7"0"-10316,72 2 1413,-27 0-2446,0-2 1,0-2-1,60-11 1,-77 7-471,0 1 1300,-35 5-1245,0-1 1,0 1-1,0 0 0,0 0 1,0 0-1,0 0 0,0 0 1,-1 0-1,1 0 0,0 0 1,0 0-1,0 0 0,0 0 1,0 0-1,0 0 0,0 0 1,0 0-1,0 0 0,0 0 1,0 0-1,0 0 0,0 0 1,0 0-1,0-1 0,0 1 1,0 0-1,0 0 1,0 0-1,0 0 0,0 0 1,0 0-1,0 0 0,0 0 1,0 0-1,0 0 0,0 0 1,-23-1 341,-461 20 548,462-18 1211,28-1-2081,498 2 323,-503-2-119,-1-1-221,0 0 1,-1-1-1,1 1 1,0 0 0,-1-1-1,1 1 1,0 0-1,-1 0 1,0-1 0,1 1-1,-1 0 1,0 0 0,1 0-1,-1 0 1,0 0-1,-1-1 1,0 1-227,1-1 0,0 1 0,0 0 0,0 0 0,1 0 0,-1-1 0,0 1 0,0 0 0,1-1 0,-1 1 1,1-1-1,-1 1 0,1-1 0,0 1 0,-1-1 0,1-2 0,0-4-5226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2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48 11541,'0'0'6977,"-1"-3"-6550,1 2-419,0 0 0,0 1 0,0-1 0,0 1 0,0-1 0,0 1 0,0-1 1,0 1-1,0-1 0,0 0 0,0 1 0,0-1 0,0 1 0,0-1 0,1 1 0,-1-1 0,0 1 1,0-1-1,1 1 0,-1-1 0,0 1 0,1-1 0,-1 1 0,0 0 0,1-1 0,-1 1 1,1-1-1,-1 1 0,1 0 0,0-1 0,23-6 332,42 5 290,-50 2-523,76 2 561,-36 0-61,0-2 0,88-12 0,-137 11-387,27-5-329,-28 3 701,-22 2 1224,-77 1-1544,-148 18 0,202-12-36,-63 0 825,119-6-1155,62 1 206,22 0 13,115-13 1,-197 9-113,113-9 1871,-132 12-1852,0-2-32,0-1-6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34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1024,'0'0'11542,"0"-8"-11734,9 8-6740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3T20:42:05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7587,'0'0'8580,"-6"3"-8612,6 0-1328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1425,'0'0'10402,"28"-15"-10119,92-48 74,-96 51 214,2 1-1,35-11 0,-50 20-113,1-1 0,0 1 0,0 1 0,0 0-1,0 1 1,12 1 0,-22-1-427,-1 1 0,0-1 0,0 1 0,0-1 0,0 1 0,1-1-1,-1 1 1,0 0 0,0 0 0,0 0 0,0-1 0,-1 1 0,1 0 0,0 0 0,0 0 0,0 0 0,-1 1 0,1-1 0,0 0 0,-1 0 0,1 0 0,-1 0-1,0 1 1,1-1 0,-1 0 0,0 0 0,0 1 0,0-1 0,0 2 0,2 47 474,-3-37-295,1-1-50,1 12 94,-1 1 0,-2-1 1,0 0-1,-1 1 0,-10 32 0,-1-17-167,8-26-78,1-1-1,0 1 0,1 0 0,1 0 0,0 0 0,0 17 1,3-31-15,0 1 0,0-1 0,0 1 0,0-1 1,0 0-1,0 1 0,0-1 0,1 1 1,-1-1-1,0 1 0,0-1 0,0 1 0,1-1 1,-1 0-1,0 1 0,1-1 0,-1 0 1,0 1-1,1-1 0,-1 0 0,0 1 0,1-1 1,-1 0-1,0 0 0,1 1 0,-1-1 0,1 0 1,-1 0-1,1 0 0,-1 0 0,1 1 1,-1-1-1,0 0 0,2 0 0,18-1-128,-13 1 81,-1-2 33,0 1 1,0-1-1,0 1 0,0-2 1,0 1-1,0-1 1,0 0-1,-1 0 1,1 0-1,-1-1 1,0 0-1,0 0 0,-1 0 1,1 0-1,-1-1 1,6-7-1,6-10-172,0 0 0,19-36 0,-32 53 424,-3 5-161,0-1 0,0 1-1,0-1 1,1 1 0,-1-1-1,0 1 1,0 0 0,1-1-1,-1 1 1,0 0 0,1-1 0,-1 1-1,0 0 1,1-1 0,-1 1-1,0 0 1,1 0 0,-1-1-1,1 1 1,-1 0 0,1 0-1,-1 0 1,1 0 0,-1-1-1,1 1 1,-1 0 0,0 0-1,1 0 1,-1 0 0,1 0-1,-1 0 1,1 0 0,-1 0-1,1 1 1,-1-1 0,1 0 0,43-1-35,-16 0-16,-1 1 0,31 3 0,-51-2-7,0 0 0,-1 1 1,1-1-1,0 1 0,0 1 0,-1-1 1,1 1-1,-1 0 0,0 1 1,0 0-1,0 0 0,0 0 0,6 6 1,-11-9 6,-1-1 0,1 1 1,0 0-1,0-1 1,-1 1-1,1 0 1,-1 0-1,1-1 0,-1 1 1,1 0-1,-1 0 1,1 0-1,-1 0 0,1 0 1,-1 0-1,0 0 1,0 0-1,0 0 1,1 0-1,-1-1 0,0 1 1,0 0-1,0 0 1,-1 0-1,1 0 0,0 0 1,-1 2-1,1-2 9,-1 0 1,0 0-1,0 0 0,0 0 0,0 0 0,0 0 0,0 0 0,0 0 0,-1-1 0,1 1 0,0 0 0,0-1 0,-1 1 1,1-1-1,0 1 0,-1-1 0,0 1 0,-1-1 40,0 1 0,0-1 0,0 0 0,0 0 0,0 0 0,0 0 0,0 0 0,-4-2 0,6 2-32,0 0 0,0 0 0,0 0 0,0-1-1,0 1 1,0 0 0,0-1 0,1 1 0,-1-1 0,0 1 0,0-1 0,0 0 0,1 1 0,-1-1 0,0 0 0,0 1 0,1-1 0,-1 0 0,1 0 0,-1 1 0,1-1 0,-1 0 0,0-1-1,-1-17 168,1 0-1,0 0 0,1 0 0,4-33 1,-2 46-178,0-1 0,1 0 0,-1 1 0,1 0 1,1 0-1,-1 0 0,1 0 0,0 0 0,0 1 1,0-1-1,1 1 0,0 0 0,0 1 0,1-1 1,-1 1-1,1 0 0,10-6 0,1 1-1080,1 0-1,0 1 1,0 0-1,35-8 1,-37 13-3096,-6 2-1580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4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 1425,'0'0'12243,"-8"-6"-10253,7 11-1704,0 1 0,0 0 1,1 0-1,-1 0 0,1 0 1,2 10-1,-2-1 36,0 211 1491,0-128-8252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45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68 9700,'0'0'4178,"-3"24"-2838,-9 79-78,11-94-998,-1 0 0,1-1 0,-2 1 0,-4 12 0,1 3 979,7-31-1204,1 0 0,-1 0 0,1 0 0,0 0-1,1 0 1,-1 1 0,1-1 0,1 1 0,-1-1-1,7-7 1,49-62-21,-52 68 2,2-2-25,1 0 1,1 1-1,-1 0 1,1 0-1,1 1 1,-1 1-1,2 0 1,-1 0 0,1 1-1,-1 1 1,2 0-1,-1 1 1,0 1-1,1 0 1,0 0-1,-1 1 1,22 0 0,-33 3 4,-1-1 1,1 0 0,0 0-1,-1 1 1,1-1 0,-1 1 0,1-1-1,-1 1 1,1 0 0,-1 0-1,1 0 1,-1-1 0,1 1 0,-1 1-1,0-1 1,0 0 0,1 0-1,-1 0 1,0 1 0,0-1 0,0 0-1,0 1 1,-1-1 0,1 1 0,0-1-1,0 3 1,2 5 23,0-1 0,-1 1 0,2 15 1,-4-21-19,4 32-909,-1 37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46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15287,'0'0'5250,"0"28"-5250,0-20-544,0 4-5090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0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4466,'0'0'6259,"0"143"-5747,-6-76 353,-6 3-177,2-6-288,4-2-96,0-3-128,0-3-32,2-8-64,1-12-80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0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1 318 9060,'0'0'3842,"34"-23"-3394,41-5 753,15-14-209,10-6-368,-4 4-239,-15-1-321,-15 8-16,-10 9-48,-16 6-529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0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7603,'0'0'2407,"32"2"-1508,102 10-171,82-8 1626,-130-6-1322,-85 3-983,1-1 0,0 1 0,-1 0 0,1 0 0,-1 0 0,1-1 0,-1 1 0,1 1 0,-1-1 0,0 0 0,1 0 0,-1 0 0,0 1 0,0-1 0,0 1 0,0-1 0,0 1 0,0-1 0,-1 1 0,1-1 0,0 1 0,-1 0 0,1-1 0,-1 1 0,0 0 0,1 3 0,9 58 1602,-9-49-1496,2 39-958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1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8820,'0'0'4002,"28"-11"-4706,-16 11-2930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1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 5330,'0'0'6934,"2"18"-5488,9 53 24,-6-55-114,0-13-235,3-12 113,-8 8-1196,29-64 589,-22 46-621,2 0 0,17-31 0,-19 40-4,0 0-1,0 0 0,17-14 0,-22 21-18,2 0 0,-1 1 0,0 0 0,0-1 0,1 1 0,-1 1 0,1-1 0,-1 0 0,1 1 0,0 0 0,0 0 0,0 0 0,0 0 0,0 1 0,4-1 1,-7 2 12,0-1 0,1 0 0,-1 1 0,0 0 0,0-1 0,1 1 0,-1-1 0,0 1 0,0 0 1,0 0-1,0 0 0,0 0 0,0 0 0,0 0 0,0 0 0,-1 0 0,1 0 0,0 0 0,0 0 1,-1 1-1,1-1 0,-1 0 0,1 2 0,11 36 100,-10-31-66,4 18-391,-4-17 564,-1 0 1,2 0-1,-1-1 0,7 14 1,8-3-1729,-16-18 1121,1 0 0,0 0 0,0 0 0,0 0 1,0-1-1,0 1 0,0 0 0,0-1 0,0 0 1,0 0-1,4 1 0,3-1-4129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1:52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125 533 10469,'0'0'3807,"-13"4"-2871,4-1-765,5-2-120,0-1 0,0 1 0,0 0 0,0 1 0,0-1 0,0 1 0,1 0 0,-1 0 0,1 0 0,-1 0 0,1 1 1,0-1-1,0 1 0,0 0 0,0 0 0,0 0 0,1 0 0,-1 0 0,1 1 0,0-1 0,-3 7 0,-2 15 33,0 1 0,2-1 0,1 2 0,1-1-1,1 0 1,2 29 0,0-53-86,0 0-1,0-1 1,0 1-1,1 0 1,-1 0-1,1-1 1,-1 1-1,1 0 1,0-1-1,-1 1 1,1 0 0,0-1-1,0 1 1,0-1-1,0 0 1,0 1-1,1-1 1,-1 0-1,0 0 1,1 1-1,-1-1 1,1 0-1,-1 0 1,1-1-1,-1 1 1,1 0-1,0 0 1,-1-1 0,1 1-1,0-1 1,0 0-1,-1 1 1,1-1-1,0 0 1,0 0-1,3 0 1,0 0 25,1-1 0,-1 1 0,0-1 0,0 0 0,1 0 0,-1 0 0,0-1 0,0 1 0,0-1 0,0-1 0,0 1 0,5-5 0,0-1 11,-1-1 0,0 0-1,0 0 1,-1-1 0,11-17 0,32-62 34,-45 78-59,13-27 30,-2-1 0,-1-1-1,-2 0 1,-2-1 0,-2 0-1,-1 0 1,-2-1 0,-3-1 0,1-56-1,-5-32 857,0 74 2247,0 57-2806,0 2-173,0 828-993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0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28 5843,'0'0'12304,"-4"-7"-11192,4 6-1082,-1 0-1,1-1 0,-1 1 0,0 0 0,1 0 0,-1 0 1,0 0-1,0 0 0,1 0 0,-1 0 0,0 0 0,0 0 1,0 0-1,0 0 0,-1 0 0,1 1 0,0-1 0,0 0 1,0 1-1,0-1 0,-2 0 0,0 2-6,1-1 0,0 1 1,-1 0-1,1 0 0,0 0 0,0 0 0,0 0 0,0 0 0,0 0 1,0 1-1,0-1 0,0 1 0,0-1 0,1 1 0,-1 0 0,-1 2 1,-30 32 158,1 2 1,2 0 0,2 2-1,2 2 1,-41 84-1,51-89-64,2 1-1,1 0 1,2 1-1,1 1 1,3 0-1,1 0 1,-2 63-1,8-101-117,0 5-4,0 1 0,0-1-1,1 0 1,0 0 0,3 12-1,-3-17 5,0 0-1,-1 0 0,1 0 0,1-1 1,-1 1-1,0 0 0,0-1 1,1 1-1,-1-1 0,0 0 1,1 1-1,0-1 0,-1 0 1,1 0-1,0 0 0,-1 0 0,1 0 1,0 0-1,0 0 0,0-1 1,0 1-1,0-1 0,3 1 1,6 1-10,1-1 1,-1 0 0,0-1 0,0 0 0,0-1 0,0 0-1,0 0 1,0-1 0,0-1 0,0 0 0,-1-1-1,1 1 1,-1-2 0,0 0 0,0 0 0,10-8 0,-12 7-82,-1 1 0,0-1 0,-1-1 0,0 1-1,0-1 1,0 0 0,0 0 0,-1-1 0,-1 0 0,1 0 0,-1 0 0,-1 0 0,1-1 0,-1 0 0,-1 1 0,0-1 0,0 0 0,0 0 0,-1 0 0,-1-11 0,1 17 81,-1-1 0,0 1-1,0 0 1,-1 0 0,1-1 0,0 1 0,-1 0-1,0 0 1,0 0 0,0 0 0,0 0 0,-1 0-1,1 0 1,-4-5 0,2 5 8,-1 1-1,0-1 1,1 1 0,-1-1-1,0 1 1,0 0 0,0 0-1,-1 1 1,1-1 0,-6 0-1,-4-2 28,0 1 0,0 1 0,0 0 0,-22 1 1,36 1-24,1 0 0,-1 0 0,0 0 1,0 0-1,0 0 0,0-1 1,1 1-1,-1 0 0,0 0 0,0 0 1,0 0-1,0 0 0,0 0 1,1 0-1,-1-1 0,0 1 1,0 0-1,0 0 0,0 0 0,0 0 1,0-1-1,0 1 0,0 0 1,0 0-1,0 0 0,1 0 0,-1-1 1,0 1-1,0 0 0,0 0 1,0 0-1,0-1 0,0 1 1,0 0-1,0 0 0,-1 0 0,1 0 1,0-1-1,0 1 0,0 0 1,0 0-1,0 0 0,0 0 0,0-1 1,0 1-1,0 0 0,0 0 1,-1 0-1,1 0 0,0 0 1,0-1-1,0 1 0,0 0 0,0 0 1,-1 0-1,1 0 0,0 0 1,0 0-1,0 0 0,0 0 0,-1 0 1,1 0-1,0-1 0,91-20 46,0-5 0,130-55 0,-220 81 291,-6 13 571,-43 61-375,27-45-460,3 0 0,-18 35 0,32-56-75,0 1 1,1 0 0,0 1 0,0-1 0,1 0 0,0 1 0,1 0 0,0-1-1,0 1 1,1 0 0,0 0 0,3 11 0,-3-20-1,1 0 0,-1-1 0,1 1 0,0 0 0,-1-1 0,1 1 0,0-1 0,0 1 0,-1-1 0,1 1 0,0-1 0,0 0 1,0 1-1,0-1 0,0 0 0,-1 0 0,1 0 0,0 0 0,0 1 0,0-1 0,0 0 0,0-1 0,0 1 0,0 0 0,0 0 0,-1 0 0,2-1 0,4 1 4,0 0 17,0 0 1,0-1-1,0 1 0,0-1 0,0 0 0,-1-1 0,1 0 0,0 0 0,0 0 0,9-6 0,-7 3-1,0-1 0,0-1-1,-1 1 1,0-1-1,12-16 1,-2 3-14,-2-1 0,-1 0 0,0-1 1,-2-1-1,10-24 0,-22 45-17,0 1-21,0 12-450,0 6 451,-1-11 19,1 1 0,0-1 0,0 0 0,2 13 1,-1-18 7,-1 1 1,0-1 0,1 1 0,-1-1-1,1 1 1,0-1 0,0 0 0,-1 1 0,1-1-1,0 0 1,0 0 0,0 0 0,0 1 0,0-1-1,1 0 1,-1 0 0,0-1 0,0 1 0,1 0-1,-1 0 1,1-1 0,-1 1 0,0 0 0,1-1-1,2 1 1,10 1-24,0-1 0,-1 0 0,28-2-1,-25 0 7,1 1-1,25 2 1,-39-1 18,-1 0 0,0 0 0,0 0 0,0 1 0,0-1 0,0 1 0,0-1-1,-1 1 1,1-1 0,0 1 0,-1 0 0,1 0 0,-1 0 0,0 0 0,0 0 0,0 0 0,1 0 0,-2 0 0,1 0 0,0 1 0,0-1 0,-1 0 0,1 5 0,7 16 233,-7-21-90,0 1 1,-1 0-1,1-1 0,-1 1 0,0-1 0,0 1 1,0 0-1,0-1 0,-1 6 0,0 5-123,1 16 27,-6 287 417,6-215 833,0-101-1062,-1 0-153,0 0 0,0 0 1,1 0-1,-1 0 0,0 0 1,0-1-1,1 1 0,-1 0 1,0 0-1,1-1 1,-1 1-1,0-1 0,1 1 1,-1-1-1,1 1 0,-1-1 1,1 1-1,-1-1 0,1 1 1,-1-1-1,1 0 0,-1 1 1,1-1-1,0 0 0,-1 1 1,1-2-1,-6-10 4,2 0 0,-1-1 0,2 1 1,0-1-1,0 0 0,1 0 0,0-13 0,1-101-165,2 69 118,-2-21-67,-1 20 37,7-72 0,-3 115-27,0-1-1,1 1 0,1-1 0,1 1 0,0 0 0,1 1 0,0-1 0,18-27 0,-22 40 2,0 1-1,0 0 1,1 0 0,-1-1 0,1 2-1,0-1 1,0 0 0,-1 0 0,1 1 0,0 0-1,0-1 1,0 1 0,0 0 0,1 1-1,-1-1 1,0 0 0,0 1 0,6 0-1,5-1-40,-1 2 0,1-1 0,13 4-1,-24-3 53,0 0 1,-1 0-1,1 0 0,0 0 0,-1 0 0,1 1 1,-1-1-1,1 1 0,-1 0 0,0 0 0,0 0 1,0 0-1,0 0 0,0 0 0,0 0 0,0 1 1,-1-1-1,1 1 0,-1-1 0,0 1 0,0 0 1,0-1-1,2 6 0,0 5-14,0 0 1,0 0-1,0 22 1,-2-23 20,3 71 24,-4-75-19,-1-1 0,1 1-1,-2 0 1,1 0 0,-1-1 0,0 1 0,-5 13-1,-10 3-3270,16-23 3066,0-1 1,1 1 0,-1-1-1,0 1 1,0-1 0,0 1 0,0-1-1,0 0 1,0 0 0,0 1-1,0-1 1,0 0 0,0 0-1,0 0 1,0 0 0,-1 0 0,1 0-1,0 0 1,0-1 0,0 1-1,0 0 1,0-1 0,0 1 0,0 0-1,-1-2 1,-1-4-4652,2-6-872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8676,'0'0'10181,"-14"20"-8967,-42 68-321,50-78-762,0 0 1,1 1-1,1 0 0,0 0 0,0 0 1,1 0-1,0 0 0,1 1 0,1-1 0,0 1 1,0 0-1,2 15 0,-1-17-73,0-9-53,0 0 0,0 1 0,0-1 1,0 0-1,0 0 0,1 1 0,-1-1 0,0 0 1,1 0-1,-1 1 0,1-1 0,0 0 0,-1 0 1,1 0-1,0 0 0,0 0 0,-1 0 0,1 0 1,0 0-1,0 0 0,0-1 0,0 1 0,0 0 1,0-1-1,0 1 0,1 0 0,-1-1 0,0 1 1,0-1-1,0 0 0,1 1 0,-1-1 0,0 0 1,0 0-1,3 0 0,1 1 14,0-1 0,0-1 1,0 1-1,0-1 0,0 0 0,0 0 0,0 0 1,6-3-1,4-4 75,-1-1 0,0 0 1,-1-1-1,0-1 0,0 0 0,17-21 0,-3 5-27,-12 12-29,-10 9-1,1 0-1,-1 0 0,2 0 0,-1 1 0,0 0 0,1 0 0,0 1 0,0 0 0,0 0 1,0 0-1,10-2 0,-15 6 41,-2-1-64,1 1 0,-1 0-1,0 0 1,1 0 0,-1 0-1,0 0 1,0 0 0,1 0-1,-1 0 1,0 0-1,1 0 1,-1 0 0,0 0-1,0 0 1,1 0 0,-1 1-1,0-1 1,1 0 0,-1 0-1,0 0 1,0 0 0,1 0-1,-1 1 1,0-1-1,0 0 1,0 0 0,1 0-1,-1 1 1,0-1 0,0 0-1,0 0 1,0 1 0,1-1-1,-1 0 1,0 0-1,0 1 1,0-1 0,0 0-1,0 1 1,0-1 0,0 0-1,0 0 1,0 1 0,0-1-1,0 0 1,0 1 0,0-1-1,0 0 1,0 1-1,5 29 368,-2 0-1,0 1 0,-4 50 0,0-28 97,-5 1142 2291,6-1183-2766,1 20 10,-2 0-1,-1-1 1,-1 1 0,-9 37 0,9-60-10,1-1 0,-1 0 0,0 0 0,-1 0 0,1 0 0,-2-1 0,1 0 0,-1 1 0,0-2 0,-1 1 1,1 0-1,-1-1 0,-1 0 0,1-1 0,-1 1 0,0-1 0,0-1 0,-1 1 0,1-1 0,-15 6 0,-2-4-68,0 0-1,0-2 1,-1 0-1,1-2 1,-1-1-1,-36-2 1,16 0 3,35 1 56,-29-2-18,38 2 24,-1-1 0,0 1 0,1-1 0,-1 1 0,1-1 0,-1 1 0,1-1 0,-1 0 0,1 0 0,0 0 0,-1 0-1,1 0 1,0 0 0,0 0 0,0 0 0,0 0 0,0-1 0,0 1 0,0 0 0,-1-3 0,-1-8-34,1 1 0,0-1 1,1 0-1,1 0 0,0 1 1,0-1-1,1 0 0,1 0 1,0 1-1,5-19 1,2 4-37,0 0 0,2 0 1,24-43-1,59-77-170,11 5-1680,234-244 0,-314 362-478,36-28 0,8 4-6449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0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0 7283,'0'0'9840,"-2"1"-8541,-5 3-1215,1 0 0,0 1 0,0 0 0,0 0-1,1 0 1,0 1 0,0 0 0,0 0 0,0 0 0,1 0 0,0 1 0,-3 8 0,5-12-84,1 0 0,0 0 0,0 1 1,0-1-1,0 0 0,0 0 0,1 1 0,0-1 0,-1 0 0,1 1 1,1-1-1,-1 0 0,0 1 0,1-1 0,-1 0 0,1 1 1,0-1-1,0 0 0,0 0 0,1 0 0,-1 0 0,1 0 0,0 0 1,0 0-1,0-1 0,0 1 0,0-1 0,0 1 0,1-1 1,-1 0-1,1 0 0,0 0 0,-1 0 0,7 3 0,38 19 53,-33-17-39,0 0 0,-1 0 0,0 2 0,0-1-1,20 19 1,-31-23 66,0 1 0,0-1 0,-1 1 0,1-1 0,-1 1-1,0 0 1,0-1 0,-1 1 0,1 0 0,-1 0 0,0-1 0,-1 1 0,1 0-1,-2 6 1,1-9-29,1 0 0,-1 0 0,0 0 0,0 0 1,0 0-1,0 0 0,0 0 0,0-1 0,-1 1 0,1 0 0,-1-1 0,1 1 0,-1-1 0,0 1 0,1-1 0,-1 0 0,0 0 0,-2 2 0,-42 17 554,31-14-352,-153 55 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1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0 8020,'0'0'8323,"-20"10"-7530,3-2-611,-2 0 73,1 1-1,0 1 1,1 1 0,0 0-1,-22 20 1,21-15 48,7-7 9,0 1 0,-19 22 0,27-28-286,1 0-1,-1 0 1,1 0-1,0 1 1,0-1-1,0 1 0,0-1 1,1 1-1,-1-1 1,1 1-1,1 0 1,-1 0-1,0 6 0,2-8-19,-1 0-1,1 0 0,0 1 0,0-1 0,0 0 0,0 0 1,0 0-1,1 0 0,-1 0 0,1 0 0,0-1 1,0 1-1,0 0 0,0-1 0,0 1 0,1-1 1,-1 0-1,1 0 0,-1 0 0,1 0 0,3 1 0,11 7 27,0-1 0,30 11 0,-11-5 22,-26-10-47,3 0 0,-1 1-1,1 0 0,-2 1 0,1 1 0,-1 0 0,0 0 0,11 12 1,-20-17-7,-1-1 0,1 1 0,-1 0 1,1 0-1,-1 0 0,0 0 0,0 0 1,-1 0-1,1 1 0,-1-1 0,1 0 1,-1 5-1,-3 40 121,3-42-83,-1-3-13,1 1-1,-1-1 1,0 0 0,0 0-1,0 0 1,0 0-1,-1 0 1,1 0-1,-1 0 1,0 0 0,0 0-1,0-1 1,0 1-1,0-1 1,-3 3-1,-1 0 15,0-1 0,0 1 0,0-2 0,0 1-1,-1 0 1,-10 3 0,-7 0 32,-1 0 0,-48 7 0,38-11-320,-48 0-1,81-3 84,1 0 0,0 0 1,0 0-1,0 0 0,0 0 0,0 0 0,0 0 0,0 0 0,0 0 0,0-1 1,0 1-1,0 0 0,0-1 0,0 1 0,0-1 0,0 1 0,0-1 1,-2-1-1,0-18-6032,3 17 5828,0-19-5659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1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11045,'0'0'6408,"0"19"-5226,-5 138 600,-5 226 166,10-205-1768,0-101-2569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2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1 961 9460,'0'0'2818,"27"-5"-2733,176-40 683,69-22 2215,-270 66-2063,-10 5 1036,-12 10-1677,0 0-1,1 1 1,0 1-1,1 1 1,-18 23-1,26-29-176,0 1-1,1 1 1,1-1 0,0 1-1,1 1 1,0-1-1,1 1 1,1 0-1,-8 29 1,13-42-101,-1 0 0,1 0 0,0-1 0,0 1 0,0 0 0,-1 0 0,1 0 0,0 0 0,0 0 0,0 0 0,0 0 1,1 0-1,-1 0 0,0 0 0,0-1 0,0 1 0,1 0 0,-1 0 0,1 0 0,-1 0 0,0 0 0,1-1 0,-1 1 1,1 0-1,0 0 0,-1-1 0,1 1 0,0 0 0,0 0 0,2 0 11,-1-1 0,1 1 1,0-1-1,-1 0 0,1 0 0,0 0 1,-1 0-1,6-1 0,1 0 27,-1 0-16,-1-1-1,1 0 1,-1 0 0,1 0 0,-1-1-1,0 0 1,0-1 0,0 0 0,0 0-1,-1 0 1,0-1 0,0 0 0,0 0-1,9-11 1,-4 4-24,-1-1-1,0 0 1,-1 0-1,-1-1 1,0-1-1,11-28 1,-18 41-74,-1 7-405,0 141 181,14-146 227,-11 0 79,-1-1-1,1 0 1,0 0-1,-1 0 1,1 0 0,-1 0-1,1-1 1,-1 1-1,1-1 1,-1 1 0,0-1-1,0 0 1,0 0-1,0 0 1,0 0 0,2-3-1,27-42 66,-25 37-69,19-37-1,-2-1 0,-2-1 0,-2-1 0,13-52 1,-9 3-41,14-116 1,-30 129-20,-5-96-1,-1 33 1918,-31 908-1180,26-488-725,4-220-209,2-41-1008,2-40-12536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2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9941,'0'0'7267,"199"-137"-5955,-149 117-639,-6 12-497,-4 5-144,-12 3-32,-3 0-432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3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40 137 7123,'0'0'7062,"3"-3"-5101,-1 0-1752,1 0 1,-1 0-1,0 0 0,0-1 1,-1 1-1,1 0 0,-1-1 1,0 0-1,0 1 0,0-1 1,1-7-1,0-46 1108,-2 40-1307,0 16-5,-1 0 0,1 0-1,-1 1 1,0-1 0,1 0-1,-1 1 1,0-1 0,0 0-1,1 1 1,-1-1 0,0 1-1,0-1 1,0 1 0,0-1-1,1 1 1,-1 0 0,0-1-1,0 1 1,0 0 0,0 0-1,0 0 1,0 0 0,0 0-1,0 0 1,0 0 0,-1 0-1,0 0-5,0 0 0,1 0 0,-1-1 0,1 2 0,-1-1 0,0 0 0,1 0 0,-1 0 0,1 1 0,-1-1 0,0 1 0,1-1 0,-1 1 1,1 0-1,0-1 0,-3 3 0,1 5 21,1 0 1,0 1 0,0-1 0,0 1 0,1 0 0,0-1 0,1 1 0,0 0 0,2 14 0,-1 3 164,-1-25-178,0 1-1,1 0 1,-1-1-1,0 1 0,1-1 1,-1 1-1,1-1 0,0 1 1,0-1-1,-1 0 1,1 1-1,0-1 0,0 0 1,0 0-1,0 1 0,0-1 1,1 0-1,-1 0 1,0 0-1,1 0 0,-1 0 1,0-1-1,1 1 0,-1 0 1,1-1-1,-1 1 1,1-1-1,-1 1 0,1-1 1,-1 0-1,3 1 0,8 0 20,0 1 0,-1-2-1,16 0 1,-15 0-15,-8 0-92,9 0-123,0 0 1,-1-1-1,13-3 0,3-6-2426,-5-11-3641,-13 9-113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03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173 689 1937,'0'0'12598,"-2"-8"-10814,-11-24-495,12 32-1263,1-1-1,-1 0 1,1 1 0,-1-1-1,0 1 1,1-1 0,-1 1-1,1-1 1,-1 1 0,0-1-1,1 1 1,-1 0 0,0-1-1,0 1 1,1 0 0,-1 0-1,0-1 1,0 1 0,0 0-1,1 0 1,-1 0 0,0 0-1,0 0 1,0 0 0,1 0-1,-1 0 1,0 0 0,0 1-1,1-1 1,-1 0 0,0 1-1,0-1 1,1 0-1,-1 1 1,0-1 0,1 0-1,-1 1 1,0-1 0,1 1-1,-1 0 1,1-1 0,-1 1-1,0 1 1,-21 24 150,6 2-99,0 0 1,2 1 0,1 1 0,2 0-1,0 0 1,-10 56 0,20-79-61,0 1-1,1 0 1,-1-1 0,1 1 0,1-1 0,0 9-1,7-14 43,-2-1-27,0-1 1,0 0-1,0-1 0,0 1 0,-1-1 1,1 0-1,0-1 0,0 1 1,0-1-1,-1 0 0,1 0 0,-1-1 1,0 0-1,1 0 0,-1 0 1,-1-1-1,1 1 0,0-1 0,4-6 1,27-26 8,-2-1 1,-1-2 0,-2-1-1,-2-2 1,33-63 0,-44 70-36,-2-1 1,-1-1 0,-1-1 0,-3 0-1,-1-1 1,-1 0 0,4-56 0,-11-100 113,-2 123 85,-5 45 1284,-2 22-181,-4 17-831,-3 17-454,2 1-1,1 0 1,2 1 0,-9 48 0,12-53 4,-20 107 307,5 2 0,7 0 1,3 143-1,10-270-297,1-1 0,1 0 1,0 0-1,0 0 0,0 1 0,3 8 1,-3-14-208,0 0 1,0 0 0,0-1-1,0 1 1,0 0 0,0-1 0,0 1-1,0-1 1,1 1 0,-1-1-1,0 0 1,1 0 0,0 1 0,-1-1-1,1 0 1,-1 0 0,1-1-1,0 1 1,0 0 0,0 0-1,-1-1 1,1 1 0,0-1 0,0 0-1,0 0 1,0 1 0,3-2-1,8 1-6795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3190 5 5667,'0'0'4676,"10"-5"730,-12 74-4633,-2 0 1,-3-1 0,-31 129-1,7-85-156,-5-1 0,-95 197-1,92-231-365,-4-3 0,-3-2-1,-4-1 1,-96 105-1,94-125-38,-2-2-1,-3-2 1,-119 74 0,-209 85-13,238-138-161,-239 76-1,270-111-1,-1-5-1,-214 23 0,-453-27 1531,764-24-1459,19 0 205,15 0-4973,-3 0 3361,10 0-4952,-14 0 542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2:13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739 3 8260,'0'0'6013,"-7"-2"-3166,2 2-2665,-1 0 1,1 0 0,-1 1-1,1 0 1,0 0 0,-1 0-1,1 1 1,-9 4-1,-47 25 733,16-8-346,-189 76 1287,-53 25-247,283-122-1527,0 0-1,0 0 0,0 1 1,0-1-1,0 1 1,0-1-1,-5 7 0,8-7-55,0 0 0,-1 0 0,1 1 0,0-1-1,0 1 1,1-1 0,-1 1 0,0-1-1,1 1 1,-1-1 0,1 1 0,0-1-1,0 1 1,0 2 0,0 1-13,-1 0 1,1-1-1,0 1 1,1 0-1,0-1 1,-1 1-1,2 0 1,-1-1-1,1 1 1,0-1-1,0 0 0,0 0 1,1 1-1,-1-1 1,1-1-1,1 1 1,-1 0-1,1-1 1,-1 0-1,1 0 0,1 0 1,-1 0-1,7 4 1,22 15 22,1-1 1,1-2-1,0-2 0,2-1 1,0-2-1,0-1 1,61 13-1,28-2-24,128 9 0,-2-21 1207,-145-13-5549,-36 0-4546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21T23:32:54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30170 6916 446 0,'0'0'235'16,"0"0"-142"-16,0 0-47 15,0 0 59-15,0 0 35 16,0 0-27-16,0 0-24 16,0 0-27-16,-2-10-18 15,2 10-7-15,0-2-1 16,0 2-2-16,0 0 0 15,0 0 1-15,0 0-8 16,0 0-9-16,0 9-4 16,13 12 0-16,0-1 6 15,7 6-7-15,3 0-6 16,6 0-2-16,4 3 4 0,3 1-1 16,-5-3-6-1,-6 5 0-15,-6-4-1 0,-3 3 1 16,-1-5-1-16,-3-4 0 15,-1 0 2-15,-3 0 0 16,-2-8 3-16,-4-1 9 16,-2-9 0-16,0 2 4 15,0-3 7-15,0-2 6 16,0 2 2-16,0-1-5 16,0 0-3-16,0 0 0 15,0 4-2-15,0 0 3 16,-5 10 0-16,-19 6-8 15,-7 2-13-15,4 0-3 16,4-7-3-16,6-5-15 0,1-2-80 16,1 1-97-16,-4 3-71 15,13-10-125-15,0 3-555 16</inkml:trace>
  <inkml:trace contextRef="#ctx0" brushRef="#br0" timeOffset="1177.16">30446 7332 614 0,'0'0'134'15,"0"0"-70"-15,0 0 10 0,0 0 20 16,0 0 5-16,-118 129-27 16,81-88-11-16,-2-5-13 15,3 0-11-15,5-4-9 16,2 0-9-16,2-7-5 15,10-4 1-15,5-6-6 16,4-8-2-16,6-3-4 16,2-1-3-16,0-3 0 15,0 0 0-15,0 0-3 0,0 0 1 16,0 0 1-16,0 0-9 16,0 0 4-16,0 0 4 15,0 0 1-15,0 0 1 16,0 0-1-16,2-7 1 15,16-7 0-15,-3-2-1 16,1 1 1-16,-1 0-1 16,1 1 1-16,-1 0 0 15,6-2-3-15,1-4-31 16,4-5 27-16,3 0 4 16,0 3 3-16,-4 4-1 15,-5 1 1-15,-7 5-3 16,-3 6 1-16,-6 2 2 15,-2 3 0-15,-2 1-1 0,0 0 1 16,0 0 0-16,0 0-3 16,0 0-1-16,0 0 1 15,0 0 2-15,0 0 1 16,0 0-1-16,0 0-10 16,0 0-22-16,0 0 6 15,0 0-29-15,0 0-60 16,0 0-72-16,0 0 6 15,0 0-83-15</inkml:trace>
  <inkml:trace contextRef="#ctx0" brushRef="#br0" timeOffset="1987.19">30216 6984 332 0,'0'0'230'0,"0"0"-111"16,0 0-57-16,0 0 15 15,0 0 36-15,0 0 6 16,0-4-36-16,0 4-5 16,0 0-18-16,0 19-10 15,0 18-5-15,0 19 39 16,0 6-5-16,-8 6-25 16,-6-2-13-16,3 1-3 15,2-5-4-15,3-4-4 16,1-5-10-16,3-6-3 15,-1-6-5-15,3-7 0 0,-2-6-2 16,2-10 2-16,-2-4 1 16,2-6 1-16,0 0 4 15,0-4-5-15,0-2 4 16,0 0 0-16,0 0-2 16,0-2-7-16,-2 0-5 15,2 0 0-15,0 0 1 16,0 0-4-16,0 0 4 15,0 0-4-15,0 0-6 16,0 0-53-16,0 0-23 16,0-8-21-16,0 0-37 15,9 4-56-15,-7 4-82 16,-2 0-95-16</inkml:trace>
  <inkml:trace contextRef="#ctx0" brushRef="#br0" timeOffset="4385.54">30306 8604 449 0,'0'0'216'16,"0"0"-124"-16,0 0-28 15,0 0 57-15,0 0 16 16,0 0-19-16,0 0-10 16,-5-10-21-16,-3 42-36 15,-6 24-4-15,-3 15 5 16,-2 8-1-16,1 1-19 16,3-4-7-16,1-4 12 0,3-10-19 15,5-6-7-15,4-12-3 16,-1-6 5-16,1-10-4 15,2-10-7-15,-2-8 0 16,2-4-1-16,0-4-1 16,0-2-3-16,0 0-42 15,0-17-71-15,0-16-17 16,11-13-88-16,-2 22-142 16,-3 4-179-16</inkml:trace>
  <inkml:trace contextRef="#ctx0" brushRef="#br0" timeOffset="5086.6">30208 8681 476 0,'0'0'241'15,"0"0"-164"-15,0 0-56 16,0 0 40-16,0 0 76 16,0 0-8-16,-14-14-37 15,14 14-19-15,0 0-21 0,0 0-20 16,0-3-5-16,0 2 5 16,0 1 2-16,0 0-1 15,0 0-4-15,0-3-12 16,0 3-8-16,0 0-5 15,0-2 3-15,0 2-2 16,0 0-1-16,0 0 1 16,0 0 1-16,0 0-3 15,0 0 0-15,16 0 0 16,9 5-1-16,8 10 1 16,7 7 2-16,5 0-5 15,-3-1 1-15,-2-1 1 16,-5-1-1-16,-1 2 1 15,-5 2 0-15,-3 2 7 0,-3-1 12 16,-7-4-3-16,-1-2 6 16,-4-5-5-16,-4-2 2 15,-2-1-1-15,-3-4-1 16,-2-2 5-16,0 1 10 16,0 2 1-16,0 3-3 15,0 6-2-15,-18 8-5 16,-7 8 1-16,-8 9-13 15,-5 5-3-15,-8 0-3 16,-6 0 0-16,-6 2-2 16,-2-2-1-16,4-2-2 15,12-12-1-15,15-10 1 16,13-9-2-16,9-8 0 16,7-2-1-16,0-3 0 15,0 0-6-15,0 0-23 0,0 0-24 16,0 0-37-16,0 0-38 15,0 0-23-15,12 0-2 16,3 0-70-16,-11 0-135 16,1 0-93-16</inkml:trace>
  <inkml:trace contextRef="#ctx0" brushRef="#br0" timeOffset="10934.58">30497 10937 822 0,'0'0'157'0,"0"0"-98"16,0 0 29-1,0 0 34-15,0 0-37 0,0 0 12 16,2 138-28-16,-2-76-13 16,0 4-7-16,0 0-13 15,0 1 4-15,0-2 1 16,0-4-12-16,0-3-1 15,-2-6-7-15,0-4-9 16,2-4 9-16,0-10-5 16,0-6-10-16,0-10 0 15,0-5-3-15,0-8 0 16,0 0-2-16,0-5 0 16,0 0-1-16,0 0 0 15,0-5-42-15,0-20-41 0,0-9-49 16,0-1-50-16,0 17-75 15,0 5-168-15</inkml:trace>
  <inkml:trace contextRef="#ctx0" brushRef="#br0" timeOffset="11704.04">30536 11011 489 0,'0'0'254'16,"0"0"-164"-16,0 0-21 15,0 0 67-15,0 0-10 16,0 0-26-16,0 0-28 0,-3-17-8 15,3 17-7-15,0 0 0 16,0 0-1-16,0 0 3 16,0 0-6-16,0 0-10 15,0 0 3-15,0 0-6 16,0 0-9-16,0 0-4 16,0 0-5-16,0 0-4 15,0 0-6-15,0 7-2 16,3 26-6-16,14 15 18 15,1 7 0-15,-1 3-10 16,2-2-8-16,-2 0 1 16,3-1 6-16,3-8-4 15,-2-5 0-15,2-3 0 0,0-9-1 16,-3-3 0-16,-1-2-3 16,-3-7-3-16,-5-4 0 15,-4-4 0-15,-5-4 0 16,-2-2 0-16,0-4 0 15,0 2 0-15,0-2 0 16,0 0 0-16,0 0 0 16,0 0 0-16,0 2 0 15,0 7 0-15,0 7 0 16,-22 5 0-16,-16 8 0 16,-9 2 0-16,-9 4 0 15,-8 1 0-15,-1 0 0 0,7-11 0 16,16-10 0-16,20-7 0 15,15-8 0-15,7 0 0 16,0-8-194-16,7-7-242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4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1907 8580,'0'0'5933,"18"-5"-4431,-2 1-1145,-9 3-238,1 0 0,-1-1 0,0 0 0,0-1 0,1 0 0,-2 0 0,1 0 0,0-1 0,-1 0 0,1 0 0,-1-1 0,0 0 0,7-8 0,-6 5 38,-1 0-1,0 0 1,0-1 0,-1 1 0,0-1 0,0-1 0,-1 1 0,5-20 0,-5 10-43,-1 0 0,-1 0-1,0-34 1,-2 51-110,0 1 1,0 0-1,0-1 1,-1 1-1,1-1 0,0 1 1,0-1-1,-1 1 0,1 0 1,-1-1-1,0 1 0,1 0 1,-1-1-1,0 1 0,1 0 1,-1 0-1,0 0 1,0 0-1,0 0 0,0 0 1,0 0-1,0 0 0,-1 0 1,1 0-1,0 0 0,0 1 1,-1-1-1,1 1 0,0-1 1,-3 0-1,-3 0 48,-1-1 1,1 2-1,-1-1 0,1 1 0,-8 1 0,-1-1 103,13 0-153,0 1 0,0-1-1,0 1 1,0-1 0,0 1 0,1 0-1,-1 0 1,0 1 0,0-1 0,1 0 0,-1 1-1,1 0 1,-1-1 0,1 1 0,0 0-1,-1 0 1,1 1 0,0-1 0,0 0 0,1 1-1,-1-1 1,0 1 0,1-1 0,0 1-1,0 0 1,-1 0 0,1-1 0,1 1-1,-1 0 1,0 4 0,-3 11 9,2 0 0,0 0-1,0 32 1,2-49-10,0 8 6,0 6-5,0 1 0,1-1-1,1 0 1,5 26-1,-6-37-2,0 0-1,1 0 0,-1 0 0,1-1 0,0 1 0,0 0 0,1-1 1,-1 0-1,1 1 0,-1-1 0,1 0 0,0 0 0,0-1 1,0 1-1,0-1 0,1 1 0,-1-1 0,1 0 0,0 0 1,-1-1-1,1 1 0,7 1 0,-4-1 6,0 0 0,0-1-1,0 0 1,0 0 0,1-1 0,-1 0-1,0 0 1,0-1 0,1 0-1,-1 0 1,0-1 0,0 0 0,0 0-1,0 0 1,-1-1 0,1 0 0,-1-1-1,1 1 1,10-10 0,2-3 57,0-1 1,-2-1-1,0-1 0,20-30 1,19-30 7,-4-2 0,-3-3 0,60-142 0,-60 101-34,-6-2 0,29-137 0,-51 156 60,10-150-1,-19-107 2017,-11 337-1809,0 23-161,-1 0-1,1 0 1,-1 0 0,-1 0-1,1 0 1,-1 0 0,-1-6-1,2 11-94,0 0 0,0 0 0,0-1-1,-1 1 1,1 0 0,0 0 0,0 0-1,0-1 1,0 1 0,-1 0 0,1 0 0,0 0-1,0-1 1,-1 1 0,1 0 0,0 0 0,0 0-1,-1 0 1,1 0 0,0-1 0,0 1-1,-1 0 1,1 0 0,0 0 0,0 0 0,-1 0-1,1 0 1,0 0 0,-1 0 0,1 0 0,0 0-1,-1 0 1,0 1-20,1-1-1,-1 0 1,0 1-1,1-1 1,-1 1-1,0-1 1,1 1-1,-1-1 1,1 1-1,-1-1 1,0 1-1,1-1 0,0 1 1,-1 0-1,1-1 1,-1 1-1,1 0 1,0 0-1,-1-1 1,1 2-1,-13 37 84,-12 60-1,13-44-66,-203 1087 438,203-1052-1645,-2 164-1,16-263-5736,2-3 4274,5-29-4898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2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853 92 8564,'0'0'10106,"7"-15"-8756,-2 6-1157,-2 4-105,0 0 0,0-1 0,0 1 0,-1-1 0,3-11 0,-5 17-75,1-1 0,-1 0 1,0 0-1,0 0 0,0 0 1,0 0-1,0 1 0,0-1 0,-1 0 1,1 0-1,0 0 0,0 0 0,-1 1 1,1-1-1,0 0 0,-1 0 1,1 1-1,-1-1 0,1 0 0,-1-1 1,-1 2 7,1-1 0,0 0 1,-1 0-1,1 1 1,0-1-1,-1 1 0,1-1 1,-1 1-1,1 0 0,-1 0 1,1-1-1,-1 1 1,1 0-1,0 0 0,-1 0 1,-2 1-1,-7 0 38,0 1 1,1 0-1,-1 1 0,0 1 1,1-1-1,0 1 0,0 1 0,0 0 1,0 1-1,-12 9 0,-9 9 283,-46 48 1,13-5 203,3 3 1,-68 104 0,-77 172 166,169-275-661,-29 84 0,53-119-56,2 1-1,1 0 1,2 1 0,-4 49 0,11-73-11,0 0 1,1 1 0,1-1-1,0 1 1,1-1 0,0 0-1,1 0 1,1 0 0,7 17-1,-6-21-3,0 1 0,2-1-1,-1 0 1,1 0 0,1 0 0,-1-1-1,2 0 1,-1-1 0,1 0-1,0 0 1,11 6 0,2 0-150,1-1 1,0-1 0,0-2-1,1 0 1,1-1 0,0-1-1,27 4 1,-6-3-1090,0-3 0,83 1 1,-124-7 729,1 0-1,-1 0 1,0 0 0,1-1 0,-1 1 0,9-4 0,-10 2-228,-1 0 0,0 0 0,0 0 0,0-1 0,0 1 0,5-6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3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3 9652,'0'0'9567,"0"0"-9538,0 0 0,0 0 0,0 0 0,0 0 0,1 0 0,-1 1 0,0-1 0,0 0 0,0 0 0,0 0 0,0 0 0,0 0 0,1 0 0,-1 0 0,0 0 0,0 0 0,0 0 0,0 0 0,0 0 0,0 0 0,1 0 0,-1 0 0,0 0 0,0 0 0,0 0 0,0 0 0,0 0 0,0 0 0,1 0 0,-1 0 0,0 0 0,0 0 0,0-1 0,0 1 0,0 0 0,0 0 0,0 0 0,1 0 0,-1 0 0,0 0 0,0 0 0,0 0 0,0 0 0,0-1 0,0 1 0,0 0 0,0 0 0,0 0 0,0 0 0,0 0 0,0 0 0,0-1 0,0 1 0,0 0 0,0 0 0,0 0 0,0 0 0,0 0 0,0-1 0,0 1 0,1 15 167,-1 0 0,-1 0-1,0 0 1,-1 0 0,-1 0 0,-7 25-1,2-6 4,-1 5-702,-38 203 1987,38-160-4070,6-1-4202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4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78 234 9764,'0'0'4643,"-4"-27"-3715,-10-86 427,13 109-1251,0-1 1,1 1-1,0-1 0,0 0 0,0 1 0,0-1 0,1 1 1,1-8-1,-2 11-86,1 0 1,0 0-1,-1 0 1,1 0-1,0 0 1,0 0-1,-1 0 1,1 1-1,0-1 1,0 0-1,0 0 1,0 1-1,0-1 1,0 0-1,0 1 1,0-1-1,2 0 1,5-3 66,1 0-36,-1 0 0,1 0 0,0 1 1,1 0-1,-1 1 0,0 0 1,16-1-1,71 1 218,-56 3-192,-38-1-74,1 0-1,-1 0 1,0 0-1,1 0 1,-1 0 0,0 0-1,1 1 1,-1-1 0,0 1-1,0 0 1,1 0-1,-1 0 1,0 0 0,0 0-1,0 0 1,0 0-1,0 1 1,0-1 0,0 1-1,-1-1 1,3 3 0,-3-1 0,1 1 0,-1-1 0,0 0 0,0 1 1,0-1-1,0 1 0,-1 0 0,0-1 1,1 1-1,-1-1 0,0 1 0,-1 0 0,1-1 1,-2 5-1,1 0 59,-1 0 0,0 0-1,-1-1 1,1 1 0,-2-1 0,1 0 0,-1 0-1,0 0 1,0 0 0,-9 10 0,-7 4 290,-35 32 1,34-34-269,-54 43 124,45-39-53,-42 43 0,69-63-160,1 0 0,-1 1 0,1-1 0,-1 1 0,1 0 0,0 0 0,0-1 0,1 1 0,-1 1 0,1-1 0,0 0 0,0 0 0,0 0 0,1 1 1,-1-1-1,1 0 0,0 1 0,0-1 0,1 0 0,-1 1 0,1-1 0,0 0 0,0 0 0,0 0 0,1 1 0,0-1 0,3 6 0,7 2-16,0 0 0,1-1 1,0-1-1,1 0 0,1 0 0,18 9 0,35 23 55,-56-33-24,-1 0 0,0 1 0,-1 0 0,0 0 0,-1 1 0,0 1 0,9 13-1,-13-16 2,0 1-1,-1-1 0,0 1 0,-1 0 0,0 0 0,0 0 0,-1 0 0,-1 1 0,1-1 0,-1 16 0,-1-21 4,0 1 26,0-1 0,0 1 0,-1 0 0,0 0 0,-2 9 0,2-13-20,0 1 0,0-1 0,-1 1 0,1-1 0,-1 1 0,0-1 1,0 0-1,0 0 0,0 0 0,0 0 0,0 0 0,0-1 1,-5 4-1,-15 6 51,0-1 0,-1 0 1,0-2-1,0 0 0,-1-2 1,0-1-1,-30 4 1,1 0 4,45-8-75,-21 8-40,28-8-61,20-1-479,4-1 596,0 0 1,0-2-1,0 0 1,0-1-1,42-15 1,-29 6 0,0 2 1,1 1-1,1 2 1,0 1-1,0 2 0,40 0 1,-71 5 150,0 0-270,0-1 0,1 2 0,-1-1 0,0 1 0,0 0 1,12 4-1,-17-4 238,0 0 1,0 0-1,0 0 1,0 1 0,-1-1-1,1 0 1,0 1 0,-1-1-1,0 1 1,1-1-1,-1 1 1,0 0 0,1 0-1,-1 0 1,0 0-1,-1-1 1,1 1 0,0 1-1,0-1 1,-1 0 0,1 0-1,-1 0 1,0 0-1,0 0 1,1 0 0,-2 0-1,1 4 1,1-16 86,0 0 0,0 0 0,1 0 0,1 1 1,0-1-1,0 1 0,9-18 0,-2 8-203,0 0 1,21-27-1,-27 41-218,0 0-1,1 1 1,-1-1-1,1 1 0,-1 0 1,1 0-1,1 0 1,-1 0-1,0 1 0,1 0 1,0 0-1,0 1 0,6-2 1,-2 1-1898,-1 1 0,1 1 1,0 0-1,15 0 0,-19 1-2102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4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2497,'0'0'15284,"5"15"-13584,0 2-1282,-2-9-277,0-1 0,0 1 0,-1 0 0,-1 0 0,0 0 0,0 0 0,0 1 0,-1-1 0,-1 12-1,-2 7 340,-13 43 0,10-49-1077,2 1 0,0-1 1,-2 38-1,6-78-14274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4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34 14198,'0'0'5875,"-16"-33"-6483,26 33-1089,5 0-2993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26 308 8116,'0'0'6499,"0"7"-5688,4 14-396,-4-21-396,1 0-1,-1 0 1,0 1 0,1-1 0,-1 0-1,0 0 1,0 0 0,1 1-1,-1-1 1,0 0 0,1 0-1,-1 0 1,0 0 0,1 0-1,-1 0 1,1 0 0,-1 0 0,0 0-1,1 0 1,-1 0 0,0 0-1,1 0 1,-1 0 0,0 0-1,1 0 1,-1 0 0,0 0 0,1 0-1,-1 0 1,0-1 0,1 1-1,0 0 1,4-4 114,0 0 1,0-1-1,0 0 1,-1 1-1,0-1 1,5-7-1,7-10-22,0 0-1,-2-1 1,20-43 0,-28 51-54,0-1 1,-1 0 0,-1 0 0,0 0-1,-1-1 1,-1 1 0,0-23-1,-3 38-44,0 0 0,1 0-1,-1 0 1,0 0-1,0 0 1,-1 0-1,1 0 1,0 0-1,0 1 1,0-1 0,0 0-1,-1 1 1,1-1-1,0 1 1,-1-1-1,1 1 1,0 0-1,-1 0 1,1-1 0,0 1-1,-1 0 1,1 0-1,0 0 1,-1 1-1,-1-1 1,-44 2 96,46-2-107,-1 0-1,-1 1 0,1 0-1,-1 0 1,1 0 0,0 0 0,0 1 0,0-1 0,-1 1 0,1-1-1,1 1 1,-1 0 0,0-1 0,0 1 0,1 0 0,-1 0 0,1 1-1,-1-1 1,1 0 0,0 0 0,-2 5 0,-21 60 31,17-46-15,-1 6-6,0 1 1,1 0-1,2 1 1,1-1-1,-1 51 1,5-76-21,0 1 1,0-1-1,0 0 0,0 0 1,1 0-1,-1 1 1,1-1-1,0 0 0,0 0 1,0 0-1,0 0 0,1 0 1,-1-1-1,1 1 1,0 0-1,-1-1 0,1 1 1,0-1-1,1 1 0,-1-1 1,4 3-1,0-2-83,-1-1 0,0 1 0,1-1-1,-1 0 1,1-1 0,-1 0 0,1 1-1,0-2 1,0 1 0,0-1 0,7 0-1,9 1-532,31-3-1261,-51 2 1585,1 0 0,-1-1 0,1 0 0,-1 0 1,1 1-1,-1-1 0,0-1 0,1 1 0,-1 0 1,0-1-1,0 1 0,0-1 0,0 1 0,0-1 1,0 0-1,0 0 0,1-3 0,11-19-5344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5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0 6675,'0'0'11755,"-15"20"-10920,-18 25-222,2 2 1,-46 93 0,40-52-260,3 2 0,4 1 0,4 1 0,4 1 0,4 1 1,5 1-1,-3 161 0,15-252-337,1 0-1,0 1 1,0-1 0,1 0 0,-1 0-1,1 0 1,0 1 0,0-1-1,1 0 1,-1 0 0,1 0 0,0 0-1,2 4 1,-2-6-13,1 0-1,-1 0 0,1 0 1,0 0-1,-1 0 1,1-1-1,0 1 1,0-1-1,0 0 1,0 1-1,0-2 0,1 1 1,-1 0-1,0 0 1,0-1-1,1 0 1,2 0-1,6 1-22,0-1 0,0 0 0,0-1 0,0 0-1,-1-1 1,1 0 0,0-1 0,-1 0 0,0-1 0,0-1 0,0 1-1,20-13 1,-16 7-8,-1-1 0,0 0 0,-1-1 0,0-1-1,-1 0 1,0 0 0,-1-1 0,10-17 0,-13 18 44,-1-1 0,0-1 1,-1 1-1,-1-1 0,0 0 1,-1 0-1,0-1 0,-2 1 1,0-1-1,0 1 0,-2-31 1,0 43-9,0 0 0,-1-1 1,1 1-1,-1 0 0,1 0 1,-1 0-1,0 0 0,0 0 1,-1 0-1,1 0 0,-1 1 1,1-1-1,-1 0 1,0 1-1,0-1 0,-3-2 1,0 0 18,-1 1 0,1 0 1,-1 0-1,0 0 0,0 0 1,0 1-1,-7-3 1,-10-1 25,0 0 1,0 1 0,-31-4 0,24 7-1246,-49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6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153 778 11749,'0'0'4488,"-3"35"-2839,1-3-1318,1-4-97,-1 0 1,-1 1 0,-2-1 0,-1 0-1,-19 53 1,-8 2 305,-39 116 993,79-263 65,12 3-1307,29-62 1,-8 23-256,102-385 128,-79 240-123,-61 242-40,40-130 20,-36 116-17,2 0 1,0 1-1,1 0 1,0 0-1,17-19 0,-6 19-153,-19 16 141,-1 0 0,1-1 1,-1 1-1,1 0 0,-1 0 1,1 0-1,0-1 0,-1 1 1,1 0-1,-1 0 0,1 0 1,-1 0-1,1 0 0,0 0 1,-1 0-1,1 1 0,-1-1 1,1 0-1,-1 0 0,1 0 1,-1 0-1,1 1 0,-1-1 1,1 0-1,-1 1 0,1-1 1,-1 0-1,1 1 0,-1-1 1,1 0-1,-1 1 0,0-1 1,1 1-1,-1-1 0,0 1 1,1-1-1,-1 1 0,0-1 1,0 1-1,0-1 0,1 1 1,-1-1-1,0 1 0,0 0 1,0-1-1,0 1 0,0-1 0,0 2 1,3 25 24,-1 1 1,-2-1-1,0 1 1,-2-1-1,-1 0 0,-1 1 1,-1-1-1,-2-1 1,-1 1-1,0-1 0,-2-1 1,-14 26-1,-2-1-11,-3-1-1,-2-1 0,-1-1 1,-75 79-1,79-97-94,-1-2 0,-48 36 0,75-62 89,0 0-1,1 0 1,-1 1-1,0-1 1,1 1-1,-1-1 1,1 1-1,0-1 0,-1 1 1,1 0-1,0 0 1,0 0-1,0 0 1,0-1-1,1 1 1,-1 0-1,0 1 0,1-1 1,-1 0-1,1 0 1,0 0-1,0 0 1,0 0-1,0 0 1,0 0-1,0 0 0,0 1 1,1-1-1,-1 0 1,1 0-1,0 0 1,-1 0-1,3 2 1,-1 1 15,1-1-1,0 1 1,0-1 0,1 1 0,-1-1 0,1 0 0,0-1 0,0 1 0,0-1 0,0 1 0,6 2 0,155 101 326,-22-12-301,-111-83-1680,-17-10-8696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1 254 11029,'0'0'7022,"26"-13"-5806,88-43-506,-101 49-626,0-1 1,0 0-1,-1-1 1,0-1-1,12-11 0,-19 16-48,0 0 0,-1-1 0,0 0 0,0 0-1,0 0 1,-1 0 0,0 0 0,0-1 0,4-12 0,-5-26 697,-5 44-664,0 0 0,0 0 0,0 1 0,0-1 0,-1 1 0,1-1 0,0 1 0,0 0 0,0 0 0,-5 1 0,2-1 23,1 0-82,0 1-1,0-1 0,1 1 1,-1 0-1,0 0 1,0 0-1,0 1 0,1 0 1,-1 0-1,1 0 0,-1 0 1,1 1-1,0-1 1,0 1-1,-4 4 0,2-1-6,0 0 0,1 0 0,-1 1-1,1 0 1,1 0 0,-1 0 0,1 1-1,-3 9 1,0 2 3,0 1 1,2 0-1,1 0 0,0 0 0,1 0 1,0 34-1,3-40-32,0-8 46,0 0-1,0 1 1,0-1-1,1 0 0,0 0 1,2 7-1,-3-11-9,1-1 0,0 1 0,0 0 0,0-1 0,0 1 0,0-1 0,0 1 0,1-1 0,-1 1 0,0-1 0,1 0 0,-1 0 0,1 0 0,-1 0 0,1 0 0,-1 0 0,1 0 0,0 0 0,0-1 0,-1 1 0,1-1 0,0 1 0,0-1 0,3 1 0,12 1-19,1 0 0,1-1 1,-1-1-1,0-1 0,0-1 0,0 0 0,24-7 0,-14 1-158,-1-1 0,0-2 0,48-26 0,-44 19 72,-20 10 34,2 1 0,-1 0 0,0 1 0,26-9 0,-36 15 53,-1 0-1,0-1 1,1 1 0,-1 0-1,0 0 1,1 0 0,-1 0-1,1 0 1,-1 0 0,0 0-1,1 1 1,-1-1 0,0 0-1,1 1 1,-1-1 0,0 1-1,0-1 1,0 1 0,1 0-1,-1 0 1,0-1 0,0 1-1,0 0 1,0 0 0,0 0-1,1 1 1,1 3 12,-1-1 0,1 1 0,-1 0-1,0 0 1,2 8 0,3 6 49,-2-9-28,0-1 0,0 1 0,0-1 0,1 0 0,0-1 0,1 1 0,10 9 0,-13-15-3,0 1 0,1-1 0,-1 1 0,1-1-1,0-1 1,0 1 0,0-1 0,0 1 0,1-2-1,-1 1 1,0 0 0,1-1 0,-1 0 0,1 0-1,8-1 1,-11 0 33,-1 0-1,0 0 1,0-1-1,1 1 1,-1-1-1,0 0 1,0 1-1,0-1 1,0 0 0,0 0-1,0-1 1,0 1-1,0 0 1,0-1-1,-1 1 1,1-1-1,0 1 1,-1-1-1,1 0 1,-1 1-1,0-1 1,0 0 0,2-2-1,2-7 28,0 0 0,-1 0 0,5-17 0,1-2-1,-5 17-37,0 0 0,1 0 0,0 0 0,15-19-1,-18 28-56,-1 1-1,1 0 0,1 0 1,-1 0-1,0 0 1,1 1-1,-1-1 0,1 1 1,0 0-1,0 0 1,0 0-1,0 1 0,0-1 1,0 1-1,0 0 0,1 0 1,-1 0-1,0 1 1,8-1-1,24 1-201,-13-1 77,0 1 1,-1 1 0,1 1-1,27 6 1,-44-6 122,0-1-1,1 2 1,-1-1 0,0 1 0,0 0-1,0 0 1,-1 1 0,1-1-1,-1 1 1,0 1 0,0-1-1,0 1 1,0-1 0,-1 1 0,0 1-1,0-1 1,0 1 0,5 11-1,-4-5 32,0 0-1,-1 0 0,-1 0 1,0 0-1,0 0 0,-2 1 1,2 20-1,-3-33-415,-1-9-6598,-1-4 2708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7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15335,'0'0'4802,"25"-20"-5058,-6 31-864,-10 1-2514,-3-1-3585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6675,'0'0'8118,"39"-2"-7136,127-11 563,-142 9-1179,-1 0 1,0-1-1,-1-1 1,32-12-1,-23 6-48,29-11 209,-32 12-142,-1 0-1,53-10 1,-80 20-378,1 1-1,-1 0 1,0 0 0,0 0 0,0 0-1,1 0 1,-1-1 0,0 1-1,0 0 1,1 0 0,-1 0-1,0 0 1,0 0 0,1 0 0,-1 0-1,0 0 1,0 0 0,1 0-1,-1 0 1,0 0 0,1 0-1,-1 0 1,0 0 0,0 0 0,1 0-1,-1 0 1,0 1 0,0-1-1,1 0 1,-1 0 0,0 0 0,0 0-1,0 0 1,1 1 0,-1-1-1,0 0 1,0 0 0,0 0-1,0 1 1,1-1 0,-1 0 0,0 0-1,0 1 1,0-1 0,0 0-1,0 0 1,0 1 0,0-1-1,0 0 1,0 0 0,0 1 0,0-1-1,0 0 1,0 1 0,-11 18 459,-127 144 134,89-110-357,3 2 0,-44 67 0,85-115-117,1 0 1,1 0 0,-1 0 0,1 1-1,0-1 1,1 1 0,0-1-1,0 1 1,1 0 0,0 0 0,0 14-1,1-20-119,0-1 0,0 0-1,0 0 1,1 0 0,-1 0-1,0 0 1,1 1-1,-1-1 1,1 0 0,0 0-1,-1 0 1,1 0 0,0 0-1,-1-1 1,1 1 0,0 0-1,0 0 1,0 0 0,0-1-1,0 1 1,0 0-1,0-1 1,0 1 0,0-1-1,0 1 1,0-1 0,0 0-1,1 1 1,-1-1 0,0 0-1,0 0 1,1 0-1,48 2 24,-36-2-15,-6 0-13,43 1 16,-1-3 1,75-12-1,105-44-5127,-204 47-609,-15 0-2720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8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94 425 12742,'0'0'7184,"2"-7"-6687,6-25 41,-1 7-368,-1 0 1,-2 0-1,3-43 0,-7 67-170,0 0 1,-1 0-1,0 0 1,1-1 0,-1 1-1,0 0 1,1 0-1,-1 0 1,0 0-1,0 0 1,0 0-1,0 0 1,0 1-1,0-1 1,0 0-1,0 0 1,-1 1-1,1-1 1,0 1-1,0-1 1,0 1 0,-1 0-1,1-1 1,0 1-1,-1 0 1,1 0-1,0 0 1,-1 0-1,-1 0 1,0-1-5,-1 1 0,0 0 0,1 0 0,-1 0 0,1 0 0,-1 1 0,0-1 0,1 1 0,-1 0 0,1 0 0,-6 3 0,5-1 2,1 0 0,-1 1-1,1 0 1,0-1 0,0 1 0,1 0 0,-1 1 0,1-1-1,0 0 1,0 1 0,0-1 0,0 1 0,1 0-1,0-1 1,-1 8 0,-1 7 34,0 0 0,1 31 0,2-36-23,-1-5 37,1 1 1,1-1-1,0 1 0,2 12 1,-2-19-30,0 0-1,0 0 1,0 0 0,1-1-1,-1 1 1,1 0 0,0-1 0,-1 1-1,1-1 1,0 0 0,0 1 0,1-1-1,-1 0 1,0 0 0,1 0-1,-1-1 1,5 3 0,7 2 12,0-1 1,0-1 0,0 0-1,0-1 1,1-1-1,-1 0 1,1-1-1,-1 0 1,1-1 0,0-1-1,25-4 1,-33 3-31,0-1 0,0 0 0,1 0 0,-1 0 0,-1-1 0,1 0 1,-1 0-1,1 0 0,-1-1 0,-1 0 0,1 0 0,-1-1 0,1 0 0,3-6 1,4-6 15,-1 0 0,0 0 0,15-35 1,-19 38 24,-7 15-48,-1 1-102,-1 26 90,-1-16 49,2 0 1,0 0-1,0 1 1,3 13-1,-3-23-22,1 0-1,-1 0 1,1 0-1,-1 0 1,1 0-1,0 0 0,-1 0 1,1-1-1,0 1 1,1 0-1,-1-1 1,0 1-1,0 0 1,1-1-1,-1 0 0,1 1 1,-1-1-1,1 0 1,-1 0-1,1 0 1,0 0-1,0 0 0,-1 0 1,1 0-1,0 0 1,0-1-1,0 1 1,0-1-1,2 1 0,4 0 14,-1 0-1,0 0 1,0-1-1,0 1 1,0-2-1,1 1 1,-1-1-1,0 0 1,0-1-1,0 1 1,0-1-1,0-1 0,-1 1 1,1-1-1,0-1 1,7-4-1,47-52 61,-43 41-133,39-33 0,-57 52 39,1 0 1,-1-1-1,0 1 0,1 0 1,-1 0-1,1-1 1,-1 1-1,0 0 1,1 0-1,-1 0 1,0 0-1,1 0 1,-1 0-1,1 0 1,-1-1-1,1 1 1,-1 0-1,0 0 1,1 1-1,-1-1 1,1 0-1,-1 0 0,0 0 1,1 0-1,-1 0 1,1 0-1,-1 0 1,0 1-1,1-1 1,-1 0-1,0 0 1,1 1-1,-1-1 1,0 0-1,1 0 1,-1 1-1,0-1 1,1 0-1,-1 1 1,0-1-1,0 0 0,0 1 1,1-1-1,-1 1 1,0-1-1,0 0 1,0 1-1,6 22-26,-5-19 17,2 8 43,-2-3-22,1-1 1,0 1-1,1 0 1,0-1-1,7 14 1,-9-21 12,0 1 0,0-1 0,0 0 0,0 1 0,0-1 0,0 0 0,1 0 0,-1 1 0,0-1-1,1 0 1,-1-1 0,1 1 0,-1 0 0,1 0 0,-1 0 0,1-1 0,0 1 0,-1-1 0,1 0 0,0 1 0,0-1 0,-1 0 0,1 0 0,0 0 0,-1 0 0,1 0 0,0 0 0,0-1 0,-1 1 0,1 0 0,0-1 0,-1 1 0,1-1 0,-1 0 0,1 0 0,1-1-1,1 0 44,-1 0 0,0 0 0,-1-1 0,1 0 0,0 1 0,-1-1 0,1 0 0,-1 0 0,0 0-1,0 0 1,0-1 0,2-5 0,15-46 521,-14 31-318,-1-2 1,-1 1-1,-1 0 1,-1-1 0,-3-24-1,0-6 1,3 47-247,-1 1-1,0-1 1,-1 0-1,1 1 0,-2-1 1,1 1-1,-1 0 1,-1-1-1,1 1 1,-2 0-1,-3-8 1,7 16-66,-1-1 0,1 0 0,-1 1 0,0-1 1,1 0-1,-1 1 0,0-1 0,1 1 0,-1-1 0,0 1 1,0-1-1,1 1 0,-1 0 0,0-1 0,0 1 0,0 0 1,1 0-1,-1-1 0,0 1 0,0 0 0,0 0 1,-1 0-1,-6 4-5255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19:42:18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0 12918,'0'0'2486,"27"15"-1074,10 6-795,-1 0 0,-1 3 1,-1 1-1,54 52 0,-45-32-39,-3 2 1,64 95-1,-85-112-456,-2 1 0,-1 1 1,-1 1-1,-2 0 0,-2 1 1,12 51-1,-17-49 88,-1-1 0,-2 1 0,-2 61 0,-3-74-29,0-1-1,-2 1 1,0-1 0,-2 0 0,0-1-1,-19 42 1,9-34-22,0-1 1,-3 0-1,0-1 0,-1-1 1,-2-1-1,-1-1 1,0-1-1,-2-1 0,0-2 1,-54 34-1,-12-2-825,-2-5 0,-102 37-1,147-64-346,42-17-3373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09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1 22922,'0'0'2354,"-10"8"-6836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18.1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1 8628,'0'0'10837,"-3"0"-10320,-1 2-431,1 0 0,-1 0-1,0 0 1,1 0-1,-1 0 1,1 1-1,-1-1 1,1 1-1,0 0 1,0 0-1,1 0 1,-1 1 0,-2 3-1,-2 2 203,1 1 0,0 0 1,-8 20-1,11-21-197,0 1-1,1-1 1,0 1 0,1 0-1,0 0 1,1 0 0,0 0 0,0 0-1,4 19 1,-4-28-85,0 0 0,1 0 0,-1 0 1,1-1-1,-1 1 0,1 0 0,0 0 0,-1-1 0,1 1 0,0 0 1,-1-1-1,1 1 0,0 0 0,0-1 0,0 1 0,0-1 0,0 1 1,-1-1-1,1 0 0,0 1 0,0-1 0,0 0 0,0 0 1,0 0-1,2 1 0,29-1 93,-22 0-67,-3 0-8,-1 0 0,1 0 0,-1-1 0,1 0 0,-1 0 0,0-1 0,1 0-1,-1 0 1,0 0 0,6-3 0,-8 2-8,0 0 0,0 0-1,-1 0 1,1 0 0,-1-1-1,1 1 1,-1-1 0,0 0 0,-1 0-1,1 0 1,-1 0 0,1-1-1,-1 1 1,2-7 0,-2 4-4,0 0-1,-1 0 1,1 0 0,-2 0 0,1 0 0,-1-1 0,0 1 0,-1-14-1,0 21-8,1-1 0,-1 0-1,1 0 1,-1 1 0,1-1-1,-1 0 1,1 1 0,-1-1-1,0 0 1,1 1 0,-1-1-1,0 1 1,1-1 0,-1 1-1,0 0 1,0-1 0,0 1-1,1 0 1,-1-1 0,0 1-1,0 0 1,0 0 0,0 0-1,0 0 1,0 0 0,-1 0-1,-30-1 25,24 1-32,-1 0 0,1 1 1,0-1-1,0 1 0,-1 0 1,1 1-1,0 0 0,0 0 1,1 1-1,-1 0 1,-10 6-1,15-7 6,-1 0 0,1 1 0,0-1 0,0 1 0,0 0 0,0 0-1,1 0 1,-1 1 0,1-1 0,-1 0 0,1 1 0,1 0 0,-1-1 0,0 1 0,1 0 0,0 0 0,-1 0 0,2 0 0,-1 0 0,0 0 0,1 0-1,0 8 1,0-11-3,0-1-1,0 1 0,0 0 0,0 0 0,0 0 1,0 0-1,0 0 0,0 0 0,0 0 1,0-1-1,1 1 0,-1 0 0,0 0 0,1 0 1,-1 0-1,1-1 0,-1 1 0,1 0 0,-1 0 1,1-1-1,0 1 0,-1-1 0,1 1 0,0 0 1,0 0-1,22 1-67,-16-2 87,-1 0-11,1 0-1,-1 0 1,1-1 0,-1 0-1,1 0 1,-1 0-1,0-1 1,1 0 0,-1 0-1,0-1 1,6-4 0,-9 5 1,0 0 1,0 0-1,0-1 1,-1 0 0,1 1-1,-1-1 1,0 0-1,0 0 1,0 0 0,0 0-1,-1-1 1,1 1-1,-1 0 1,0-1 0,0 1-1,0-1 1,0 1-1,0-1 1,-1 0 0,0 1-1,0-8 1,-24 13 34,19-1-47,-1 1 0,1 0 0,0 0-1,0 1 1,0-1 0,0 1-1,1 0 1,-1 0 0,1 1-1,0-1 1,0 1 0,0 0-1,0 0 1,1 1 0,-1-1-1,-2 6 1,2-3-6,0 0-1,0 0 1,1 1-1,0-1 1,0 1-1,1-1 1,0 1 0,0 0-1,1 0 1,0 13-1,1-20 9,0-1 0,0 1-1,1 0 1,-1-1 0,1 1-1,-1-1 1,1 0 0,-1 1-1,1-1 1,-1 1-1,1-1 1,-1 0 0,1 1-1,-1-1 1,1 0 0,-1 1-1,1-1 1,0 0 0,-1 0-1,1 0 1,0 0 0,-1 0-1,1 0 1,-1 1 0,1-1-1,0-1 1,-1 1-1,2 0 1,25 0 43,-20 0-28,-5 0 5,0 0 0,0 0 0,0 0 0,0 0 0,0 0 0,0 0 0,0-1 0,0 1 0,0-1 0,0 1 1,0-1-1,-1 0 0,1 0 0,0 1 0,0-1 0,-1-1 0,1 1 0,-1 0 0,1 0 0,-1 0 0,1-1 0,-1 1 0,0-1 0,1 1 0,-1-1 0,0 0 0,0 1 0,0-1 0,0 0 0,-1 0 0,1 0 0,0 1 0,-1-1 1,1 0-1,-1-3 0,0 5-6,0 0 1,0 0 0,0-1-1,0 1 1,0 0-1,0 0 1,0 0 0,0 0-1,-1-1 1,1 1-1,0 0 1,0 0 0,0 0-1,0 0 1,0 0 0,0-1-1,-1 1 1,1 0-1,0 0 1,0 0 0,0 0-1,0 0 1,-1 0 0,1 0-1,0 0 1,0 0-1,0 0 1,-1-1 0,1 1-1,0 0 1,0 0 0,0 0-1,0 0 1,-1 0-1,1 0 1,0 1 0,0-1-1,0 0 1,-1 0 0,1 0-1,0 0 1,0 0-1,0 0 1,-1 0 0,-2 0 44,-49 0 312,24 0-5165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19.6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183 0 6787,'0'0'6995,"-8"7"-5874,-4 3-753,1 0 1,0 1 0,1 1-1,-17 24 1,22-29-214,0 1 0,0 0-1,1 1 1,0-1 0,1 1 0,0 0-1,0 0 1,1 0 0,0 0 0,-1 18-1,2-26-100,1 0-1,0-1 0,0 1 0,0-1 1,0 1-1,0 0 0,0-1 0,0 1 1,0-1-1,0 1 0,0 0 1,0-1-1,0 1 0,0-1 0,0 1 1,0 0-1,1-1 0,-1 1 0,0-1 1,0 1-1,1-1 0,-1 1 0,1-1 1,-1 1-1,0-1 0,1 1 0,-1-1 1,1 1-1,-1-1 0,1 0 0,-1 1 1,1-1-1,-1 0 0,1 1 0,0-1 1,0 0 3,1-1-1,-1 1 1,1-1 0,-1 0 0,0 0 0,1 1 0,-1-1 0,0 0 0,0 0 0,1 0 0,-1 0 0,0 0 0,1-2 0,4-4 34,0 0 1,-1-1-1,0 1 1,6-14 0,-9 14-35,0 1 1,-1-1-1,0 1 1,0-1-1,-1 0 1,0-11-1,0 9 90,-17 9 339,12 0-474,1 1 0,0-1 0,-1 1 1,1 1-1,0-1 0,0 0 0,0 1 1,0 0-1,0 0 0,0 0 0,0 1 1,1-1-1,-1 1 0,1 0 0,0 0 1,0 0-1,0 0 0,0 0 0,0 1 0,1-1 1,-1 1-1,1 0 0,0 0 0,0 0 1,-1 4-1,-2 4-17,0 1 1,1 0 0,1-1-1,0 1 1,1 0-1,0 0 1,0 19 0,3-31 4,-1 0 0,1-1 1,0 1-1,-1 0 1,1 0-1,0 0 1,-1-1-1,1 1 1,0 0-1,0-1 1,-1 1-1,1-1 1,0 1-1,0-1 1,0 1-1,0-1 1,0 0-1,0 1 1,0-1-1,0 0 1,0 0-1,0 0 1,0 0-1,0 0 1,0 0-1,0 0 1,0 0-1,0 0 0,0 0 1,1-1-1,35-3 87,-30 1-69,0 1 0,-1-1 0,1 0 0,-1-1 0,0 0 0,0 0 0,0 0 0,0-1 0,-1 1 0,0-1 0,0-1 0,0 1 0,0-1 1,-1 1-1,0-2 0,3-6 0,-1 3 30,-1-1 0,-1 1 1,0-1-1,0 0 0,-1-1 0,0 1 1,-1 0-1,-1-1 0,1-16 1,-2 27 159,-3 1 32,-1 0-229,1 0 0,-1-1 1,1 2-1,-1-1 0,1 0 1,-1 1-1,1-1 0,-1 1 0,1 0 1,-1 0-1,1 0 0,0 1 1,0-1-1,0 1 0,0 0 0,0 0 1,0 0-1,0 0 0,0 0 1,1 1-1,-1-1 0,1 1 0,-1 0 1,1-1-1,-3 7 0,-2 2-17,0 1 1,0-1-1,1 2 0,1-1 0,0 1 0,1-1 1,0 1-1,1 1 0,0-1 0,-1 25 0,4-37 3,1 0-1,-1-1 1,1 1-1,-1 0 1,1-1-1,0 1 1,-1-1-1,1 1 1,0-1-1,-1 1 0,1-1 1,0 1-1,-1-1 1,1 0-1,0 1 1,0-1-1,0 0 1,-1 0-1,1 0 1,0 0-1,0 1 1,0-1-1,-1 0 1,1 0-1,0-1 1,0 1-1,0 0 1,0 0-1,-1 0 1,1 0-1,0-1 1,1 0-1,0 1 6,1 0 0,0-1 0,-1 1 1,1-1-1,-1 0 0,0 0 0,1 0 0,-1 0 0,0 0 0,1-1 0,2-2 1,1-3 3,-1-1 1,-1 0 0,1 0-1,-1-1 1,-1 1 0,1-1-1,-1 0 1,1-10 0,0 0-42,-1 0 0,-1 1 0,0-22-1,-2 39 38,-1 0 0,1 1 0,-1-1 0,1 1 0,-1-1 0,1 0-1,-1 1 1,1-1 0,-1 1 0,1-1 0,-1 1 0,0 0-1,1-1 1,-1 1 0,0 0 0,1-1 0,-1 1 0,0 0 0,1 0-1,-1-1 1,0 1 0,0 0 0,1 0 0,-1 0 0,0 0-1,0 0 1,1 0 0,-1 0 0,0 0 0,-1 1 0,-25 4-4,24-3 0,0 0 0,0 0 0,1 0 0,-1 0 0,1 1 0,-1-1 0,1 1-1,0 0 1,0 0 0,0 0 0,0 0 0,1 0 0,-1 0 0,1 0-1,0 0 1,-2 5 0,1 2-13,0 0 0,0 1 0,1-1 0,0 15-1,1-24 15,0-1 1,0 0-1,0 1 0,0-1 0,1 0 0,-1 1 0,0-1 0,0 0 0,0 1 0,1-1 0,-1 0 0,0 1 0,0-1 0,1 0 0,-1 0 0,0 1 0,0-1 0,1 0 0,-1 0 0,0 0 0,1 1 0,-1-1 0,0 0 0,1 0 0,-1 0 0,1 0 0,-1 0 0,0 0 1,1 0-1,-1 0 0,0 0 0,1 0 0,18 0 67,-12 0 60,-7 0 12,18 0-3232,-10 0-3053,1 0-4053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22.7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39 781 6771,'0'0'9199,"2"-4"-7780,7-13-31,-6 12 6906,-1 6-6851,1 22-1877,-5 75 550,-30 187 0,23-243-160,3 0 1,1 1 0,2 70-1,9-121-87,217-309-965,-223 316 1074,1-1-1,0 1 1,0-1 0,0 1-1,0-1 1,0 1 0,1 0 0,-1-1-1,0 1 1,1 0 0,-1 0-1,0 0 1,1 0 0,1-1-1,-2 2-16,0 0 0,0 0 0,1 1 0,-1-1 0,0 0 0,0 1 0,0-1-1,0 0 1,0 1 0,0-1 0,0 1 0,-1-1 0,1 1 0,0 0 0,0-1-1,0 1 1,0 0 0,-1 0 0,1 0 0,0-1 0,-1 1 0,1 0 0,-1 0 0,1 1-1,23 32-565,-15-19 514,2-1-1,0 1 1,22 21 0,-28-32 77,0 0 1,0 0-1,0-1 1,0 0-1,0 0 1,1 0-1,-1-1 1,1 1-1,0-1 0,0-1 1,0 1-1,0-1 1,0 0-1,0 0 1,8-1-1,-10 0 0,-1 0 1,1-1-1,-1 0 0,1 0 1,-1 0-1,0 0 0,1 0 1,-1-1-1,0 1 0,0-1 1,0 0-1,0 0 0,0 0 0,0 0 1,-1-1-1,1 1 0,-1-1 1,1 1-1,-1-1 0,3-6 1,4-5-65,-1-1 1,-1 0-1,7-19 1,-13 31 63,11-30-116,-2-1 0,-2 0 0,-1-1 0,5-62 0,-9-147-240,-3 242 371,-4-52 9,-2-1 0,-14-54-1,-6-52 346,25 122-11,2 39-343,-1-1-1,1 1 0,0-1 1,0 1-1,0-1 0,0 1 1,0 0-1,-1 0 0,1 0 1,0-1-1,0 1 0,0 0 1,0 0-1,0 0 0,0 0 1,0 0-1,2 1 0,1-1 0,9 0 3,-8-1 13,1 1 0,0 0 0,-1 0 0,1 0 0,-1 0 0,1 1 0,-1 0 0,1 0 0,-1 1 0,1 0 0,-1 0 0,0 0 0,0 0 0,0 1 0,0 0 0,-1 0 0,8 5 0,-1 5 160,0 0 0,-1 0 0,-1 1 0,0 0 0,-1 1 0,0 0 0,-2 0 0,1 0 0,-2 1 0,0 0 0,2 18 0,2 13 426,-2 1-1,0 77 0,-7 311 1037,-10-351-1391,6-62-99,-1 37-1,5-58 1600,130 10-2611,-128-12 864,33 0 21,39-5-1,-62 3-27,0 0 1,0-1-1,0 0 0,0-1 1,0-1-1,18-9 0,8-8-356,0-1 0,-2-1-1,-1-3 1,54-51 0,-85 71 349,-3 6 246,-2 1-213,0 0-1,-1 0 1,1 0-1,0 0 0,0 0 1,0 1-1,-1-1 1,1 0-1,0 1 0,0-1 1,0 0-1,0 1 1,-1-1-1,1 1 0,0 0 1,0-1-1,0 1 1,0 0-1,-1 1 0,-17 19-89,17-17 86,-7 7-48,1 1-1,1 0 0,0 1 0,1-1 1,0 1-1,1 1 0,0-1 0,1 1 0,1 0 1,0 0-1,1 0 0,0 0 0,2 0 0,0 18 1,12-30-362,-7-3 370,-1 0 0,1 1 0,-1-2 0,1 1 0,-1 0 1,0-1-1,0 0 0,1 0 0,-1 0 0,0 0 0,-1-1 0,1 1 1,0-1-1,-1 0 0,4-4 0,8-9 25,25-33 1,-36 43-18,9-13-38,0 0 0,-2-1-1,0 0 1,-1 0-1,-2-1 1,0-1 0,6-24-1,-5 16-280,-9 28 240,0 7-835,0 186-19,0-182 947,0 0-1,1 0 0,0 0 0,1 0 1,0 0-1,0 0 0,1 0 0,6 15 1,-7-20-12,1-1-1,-1 1 1,1 0 0,-1-1 0,1 1 0,0-1 0,0 0 0,1 0 0,-1 0 0,0-1 0,1 1 0,0-1 0,0 1 0,0-1 0,0-1 0,0 1 0,0 0 0,0-1 0,0 0 0,8 1 0,-3-1 3,1 0 1,-1-1 0,1-1-1,0 1 1,-1-1 0,1-1-1,-1 0 1,0 0-1,1-1 1,-1 0 0,0-1-1,-1 0 1,1 0 0,-1-1-1,1 0 1,-1 0-1,-1-1 1,1 0 0,9-10-1,9-12-6,0-2-1,-2 0 0,30-50 0,-50 73 26,51-83 27,-4-3 0,-4-1 0,-4-3 1,-5-1-1,28-109 0,-54 154 329,-2 0-1,4-80 0,-10-22 3231,-8 226-3541,-4 0 1,-30 124 0,18-102-25,-53 316 57,56-283-134,1 161 0,16-217-2083,0-66-397,0-9-752,0-24-1708,0-15-3943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23.1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0 171 2353,'0'0'19545,"238"-29"-16856,-94 0-1024,-3-3-592,-22 3-593,-29 9-384,-20 3-96,-15 5-320,-10 9-1985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58.2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398 108 5955,'0'0'9615,"1"-5"-8121,1-14-558,-3 18-823,0 0 0,1 1 0,-1-1 0,0 1-1,1-1 1,-1 1 0,0 0 0,0-1 0,1 1-1,-1 0 1,0-1 0,0 1 0,0 0 0,1 0 0,-1 0-1,0 0 1,0 0 0,0 0 0,0 0 0,0 0-1,1 0 1,-1 0 0,0 0 0,-1 1 0,0-1 164,-3 0-155,0 1 0,0 0 0,0 0 0,0 0 0,0 0 0,1 1 0,-1 0 0,0 0 0,1 0 0,0 1 0,-1 0 0,1-1 0,0 1 0,0 1 0,0-1 0,-6 8 1,-5 7-37,1 1 0,-18 29 1,15-22 132,-99 165 566,93-147-625,1 2 0,-22 68-1,41-101-141,0-1 0,0 1 0,2 0 0,-1 0-1,2 23 1,0-36-18,0 1 1,1 0-1,-1-1 0,0 1 1,0 0-1,1 0 0,-1-1 1,0 1-1,1 0 1,-1-1-1,1 1 0,-1 0 1,1-1-1,-1 1 1,1-1-1,-1 1 0,1-1 1,0 1-1,-1-1 0,1 1 1,0-1-1,0 0 1,-1 1-1,1-1 0,0 0 1,0 1-1,-1-1 1,1 0-1,0 0 0,0 0 1,0 0-1,-1 0 1,1 0-1,0 0 0,0 0 1,0 0-1,1-1 0,33-4-1,-25 0 3,0 1-1,0-1 0,-1-1 0,0 0 0,0 0 0,0-1 0,-1 0 0,0 0 0,0-1 0,-1 0 0,8-11 0,-12 16 0,66-85-10,-5-3 0,63-117 0,-127 208 9,34-66 29,-28 58-10,-5 7 96,-1 6 98,-2 16-159,0-1-1,-2 0 1,0 0 0,-1 0-1,-1 0 1,-10 22-1,2-4-25,10-26-26,1 0 0,1 0 0,-1 0 0,2 1 0,0-1 0,1 20-1,0-31-1,0 1 0,1-1 0,-1 1-1,1-1 1,-1 1 0,1-1-1,-1 0 1,1 1 0,0-1-1,0 0 1,0 1 0,0-1-1,0 0 1,0 0 0,0 0-1,0 0 1,0 0 0,1 0-1,-1 0 1,0 0 0,1-1-1,-1 1 1,1 0 0,-1-1-1,0 1 1,1-1 0,-1 0-1,1 1 1,0-1 0,-1 0-1,3 0 1,10 2-8,0-1 0,23-1 0,-22-1 0,20 2-28,-14 0-113,0-1 0,0-1 0,0-1-1,41-8 1,-62 10 149,15-5-74,0 1 0,1 0-1,-1 1 1,24-1 1977,-39-15-516,0-4-1308,1-1-1,0 0 0,2 0 1,0 1-1,2 0 1,1 0-1,0 0 0,2 0 1,1 1-1,21-38 0,-14 31-222,31-37-1,-39 56 6,1 0 0,0 0 0,0 1 0,1 0 0,0 1 0,18-11 0,-23 17-530,1 0 0,-1 0 0,1 0 0,-1 0-1,1 1 1,0 0 0,0 0 0,-1 1 0,1-1 0,8 2-1,-10-1-303,2 2-4675,-5 10-750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5:58.5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120 335 4642,'0'0'10968,"18"-15"-9642,60-53-467,-73 62-789,0-1 1,-1 1-1,1-1 1,-1 0-1,-1-1 1,1 1-1,-1 0 1,-1-1-1,1 0 1,-1 0-1,-1 1 1,1-1-1,-1 0 1,-1-1-1,1 1 1,-2-11-1,1 1 63,0-50 726,0 66-802,-1 1-1,0-1 0,1 1 1,-1-1-1,0 1 0,0-1 1,0 1-1,0 0 0,0-1 1,0 1-1,0 0 0,0 0 1,-1 0-1,1 0 1,0 0-1,-1 0 0,1 0 1,-1 0-1,1 1 0,-1-1 1,1 1-1,-1-1 0,1 1 1,-1-1-1,0 1 0,1 0 1,-1 0-1,0 0 1,1 0-1,-4 0 0,-5 0 132,1 0-1,-1 0 0,1 1 1,-13 3-1,16-2-153,0 0 0,0 0 0,1 1 0,-1 0 0,1 0 0,0 1 0,-1-1 0,2 1 0,-1 0 0,0 1 0,1-1 0,0 1 0,0 0-1,-7 10 1,1 2 103,0 1-1,1-1 0,-10 29 0,12-25 59,1-1 0,2 1 0,0 0 0,1 0 1,1 1-1,1 26 0,1-45-170,0 1 0,0-1 0,1 0 1,-1 0-1,1 1 0,0-1 0,0 0 0,0 0 1,0 0-1,0 0 0,1 0 0,-1 0 1,1 0-1,0 0 0,0-1 0,4 5 0,-2-4 16,0 1-1,0-1 1,1 0 0,-1 0-1,1-1 1,0 1-1,0-1 1,0 0-1,7 2 1,10 1 87,0-1 1,0-2-1,45 1 0,-20-2-299,-1-2 1,0-1-1,0-3 0,0-2 0,79-23 1,-18-8-2733,-99 35 1639,0-1 1,-1 1-1,1-1 1,7-6-1,9-10-10301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6:00.1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292 53 7171,'0'0'8738,"0"0"-8685,0 0 1,1-1 0,-1 1 0,0 0 0,0 0-1,0 0 1,0 0 0,0-1 0,0 1 0,1 0 0,-1 0-1,0 0 1,0 0 0,0 0 0,0 0 0,1-1-1,-1 1 1,0 0 0,0 0 0,0 0 0,0 0-1,1 0 1,-1 0 0,0 0 0,0 0 0,0 0 0,1 0-1,-1 0 1,0 0 0,0 0 0,0 0 0,1 0-1,-1 0 1,0 0 0,0 0 0,0 0 0,1 1-1,-1-1 1,0 0 0,0 0 0,0 0 0,0 0 0,1 0-1,-1 0 1,0 0 0,0 1 0,1 3 192,0 1 0,0-1 0,-1 1 0,0 0 0,0-1 1,-1 9-1,1 4 282,-2 44 819,0-40-1034,1 0 1,1 0 0,1 0-1,0 0 1,2 0-1,1 0 1,6 22 0,-9-39-298,1 1 1,0-1 0,1 0 0,-1 0 0,1 0-1,-1 0 1,1 0 0,1 0 0,-1-1 0,0 0-1,1 1 1,-1-1 0,1-1 0,0 1 0,0 0-1,0-1 1,1 0 0,-1 0 0,0 0-1,1-1 1,0 1 0,-1-1 0,1 0 0,0 0-1,-1-1 1,1 1 0,0-1 0,0 0 0,-1 0-1,1-1 1,0 0 0,-1 1 0,1-2 0,0 1-1,-1 0 1,1-1 0,-1 0 0,0 0 0,1 0-1,-1-1 1,0 1 0,0-1 0,4-4 0,17-19 61,-1-1 1,-2-1 0,0-2 0,24-43-1,-28 44-58,-3 5-67,20-43 0,-30 57 353,-2 0 0,1 0-1,-1-1 1,-1 1 0,0-1 0,-1 0 0,1-15 1310,-2 31-1173,-16 1573 248,16-1548-721,1-14-218,-1 0 0,-1 0 0,-4 25 0,4-39 123,0 0-1,0 0 1,0 0 0,0 0-1,-1 0 1,1-1-1,-1 1 1,1-1-1,-1 1 1,0-1 0,1 1-1,-1-1 1,0 0-1,0 1 1,0-1 0,0 0-1,0-1 1,0 1-1,0 0 1,0-1-1,-1 1 1,1-1 0,0 1-1,0-1 1,-1 0-1,1 0 1,-4 0 0,-4 0-336,0-1 0,0 0 0,0 0 0,0 0 0,-11-4 0,-12-9 32,1-1 0,0-1 0,1-2 0,-45-35 1,60 43 413,-42-33 135,2-2 0,1-3 0,-62-70 1,110 112-46,1-1 0,0-1 0,0 1 1,0-1-1,1 0 0,0-1 1,0 1-1,1-1 0,0 0 0,1 0 1,0 0-1,0 0 0,1-1 1,0 1-1,1-1 0,0 1 1,0-11-1,2 15-63,-1 0-1,1 0 1,0 0 0,0 0 0,0 0-1,1 0 1,-1 0 0,1 0 0,0 0-1,1 1 1,-1-1 0,1 1-1,5-7 1,5-3 22,-1 1 0,24-19 0,-19 17-9,447-358 175,21 29-48,-453 321-136,-31 23 117,-4 7 195,-15 26-131,-1-1 0,-38 49-1,-11 17 172,66-95-353,0-1 1,1 1-1,-1 1 1,1-1-1,-1 0 0,1 0 1,0 0-1,0 1 1,1-1-1,-1 0 0,1 1 1,-1 5-1,7-7-68,1-2 40,0 0 0,1-1-1,-1 1 1,0-1 0,1-1 0,-1 0 0,0 0 0,0 0-1,0-1 1,0 0 0,-1 0 0,1 0 0,-1-1 0,8-6-1,3-3-75,-2 0-1,0-1 0,0 0 0,-2-1 0,14-19 0,-21 26 46,-1-1-1,0 0 0,0 0 0,-1-1 1,0 1-1,-1-1 0,0 0 1,-1 1-1,0-1 0,0-1 0,-1 1 1,0-11-1,-1 11 40,-3-23-20,3 32 33,-1 0-1,0-1 1,0 1-1,1 0 1,-1 0-1,0 0 1,0 0-1,0 0 1,0 0 0,0 0-1,0 0 1,0 0-1,-1 1 1,1-1-1,0 0 1,0 1-1,-1-1 1,1 1-1,0-1 1,-1 1-1,-1-1 1,-24-7 848,77 6-940,47 1 68,-87 2 18,0 0 0,0 0 1,0 1-1,0 0 0,-1 1 0,1 0 0,11 5 1,-9-2 16,-1 1 1,0 1 0,0 0 0,-1 0 0,0 1-1,10 11 1,46 64 423,-11-14-40,-54-68-401,0-1 1,0 0-1,0 0 0,1 0 0,-1 0 0,0 0 1,1 0-1,-1 0 0,1 0 0,-1 0 1,1-1-1,-1 1 0,1 0 0,-1-1 0,1 0 1,0 1-1,-1-1 0,1 0 0,0 0 1,-1 0-1,1 0 0,0 0 0,-1 0 0,1 0 1,0-1-1,-1 1 0,1-1 0,-1 1 1,1-1-1,0 1 0,-1-1 0,1 0 0,-1 0 1,0 0-1,1 0 0,-1 0 0,0 0 1,2-2-1,6-5 16,0-1 0,-1-1 0,0 1 0,7-13 0,-6 9 5,19-25 7,-1 0-14,57-62 0,-83 99-16,1-1 1,0 0 0,0 1 0,0-1 0,0 1 0,0 0 0,1-1 0,-1 1 0,0 0 0,1 0-1,-1 0 1,0 1 0,1-1 0,-1 1 0,1-1 0,-1 1 0,1 0 0,0 0 0,-1 0 0,1 0-1,-1 0 1,1 1 0,-1-1 0,4 2 0,3 2 71,0 0-1,0 0 1,0 1-1,16 11 1,18 10 215,-26-21-263,-1 0 0,1-1 1,0-1-1,0 0 1,32 0-1,9-2-3536,-51-1 2702,10 0-6521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4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18552,'0'0'12513,"0"4"-11078,0 11-1371,0-11-1731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6:05.7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9684,'0'0'3394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0.4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5907,'0'0'3172,"0"26"-1145,0 164 460,0-174-2217,-1-4 28,1-1 0,1 1-1,0-1 1,4 20-1,-4-28-255,0 0-1,0 0 0,1 1 1,-1-1-1,1 0 0,0 0 1,0 0-1,0-1 0,0 1 1,0 0-1,1-1 0,-1 0 1,1 1-1,0-1 0,-1 0 1,1 0-1,0 0 0,0-1 1,7 3-1,-3-1-18,1 0 0,0-1 0,0-1 0,0 1 0,0-1 0,0 0 0,0-1-1,0 0 1,0 0 0,0-1 0,0 0 0,0-1 0,0 1 0,0-2 0,0 1 0,-1-1 0,1 0 0,-1 0 0,1-1 0,-1 0-1,-1-1 1,1 1 0,-1-1 0,1 0 0,-1-1 0,9-10 0,15-20 195,35-53 0,-51 69 10,-2-1 1,-1-1 0,0 0 0,11-36-1,-18 20 2320,-4 37-1289,0 15-744,-55 1286 414,53-1267-1115,2-20-146,0 0 0,-1 0 0,-1 1 0,0-1 0,-1 0-1,0-1 1,-1 1 0,-10 22 0,13-34 223,0 0 0,0 1 0,-1-1 0,1 0 0,0 0 0,0 0 0,0 0 0,-1-1 0,1 1 0,-1 0 0,1-1 0,0 1 0,-1 0 0,1-1 0,-1 0 0,1 1 0,-1-1 0,0 0 0,1 0 0,-4 0 0,-28-6-702,27 3 616,0 0 1,0 0-1,0-1 1,0 0-1,1 0 0,0-1 1,0 0-1,-7-7 1,-35-49-177,40 50 385,-10-12 332,1-1 0,1-1-1,1 0 1,1-1-1,2-1 1,0 0-1,2 0 1,1-1 0,1 0-1,2 0 1,1-1-1,-1-34 1,4 54-341,1-1 1,0 0-1,0 1 0,1-1 1,1 1-1,0 0 0,0-1 1,1 1-1,0 0 0,0 0 1,1 1-1,0-1 0,1 1 1,0-1-1,6-6 0,27-33 22,1 2 0,3 2 0,2 1 0,58-43 0,-2 12-24,115-63 1,-203 129-11,86-46 15,-84 47-47,1 1 0,0 0 1,0 1-1,25-6 1,-40 11 30,1 0 1,-1 0 0,0 0 0,1 0-1,-1 0 1,0 0 0,1 0 0,-1 0-1,1 0 1,-1 0 0,0 0-1,1 0 1,-1 0 0,0 0 0,1 0-1,-1 0 1,0 0 0,1 0 0,-1 1-1,0-1 1,0 0 0,1 0 0,-1 0-1,0 1 1,1-1 0,-1 0-1,0 0 1,0 1 0,1-1 0,-1 0-1,0 0 1,0 1 0,0-1 0,0 0-1,1 1 1,-1-1 0,0 0-1,0 1 1,0-1 0,0 0 0,0 1-1,0-1 1,0 0 0,0 1 0,0-1-1,0 0 1,0 1 0,0-1 0,0 1-1,-6 17 244,-1-3-93,-2-1 0,0 0 0,0 0 0,-19 20 0,18-24-88,1 0 0,1 0 0,0 1 0,0 1 0,1-1 0,1 1-1,0 0 1,0 0 0,-5 22 0,11-34-58,-1 1 0,1 0 0,0 0 0,0 0 0,0 0 1,0 0-1,0 0 0,0 0 0,0 0 0,1 0 0,-1 0 0,0-1 0,0 1 0,1 0 0,-1 0 0,1 0 0,-1 0 0,1-1 0,-1 1 0,1 0 0,-1 0 0,1-1 0,0 1 0,-1 0 0,1-1 0,0 1 1,-1-1-1,1 1 0,0-1 0,0 1 0,0-1 0,-1 1 0,1-1 0,0 0 0,0 0 0,0 1 0,0-1 0,0 0 0,0 0 0,0 0 0,1 0 0,7 0-4,-1 0 0,1 0 0,14-3 0,-11 2 2,2-2-35,-1 1 0,0-2 1,0 0-1,0 0 0,-1-1 1,0-1-1,0 0 0,0-1 0,0 0 1,-1 0-1,0-1 0,-1-1 0,0 0 1,0-1-1,-1 1 0,0-2 1,14-21-1,-20 26-31,-1 0 1,0 0-1,0 0 1,0-1-1,-1 1 1,0-1-1,0 1 1,0-1-1,-1 0 1,-1-8-1,1 9 57,0 4 17,0 0-1,0 0 1,-1 0-1,1 0 1,-1 0 0,1 1-1,-1-1 1,0 0-1,1 0 1,-1 1-1,0-1 1,0 0-1,0 1 1,-1-1 0,1 1-1,0 0 1,0-1-1,-1 1 1,1 0-1,-1 0 1,1-1-1,-1 1 1,-2-1 0,0 0 165,0 1 0,0-1 1,0 1-1,0-1 0,0 1 1,-1 0-1,1 1 0,-1-1 1,-4 1-1,8-1-145,1 1-1,0-1 1,0 1 0,0 0 0,0-1 0,0 1-1,0 0 1,-1-1 0,1 1 0,0-1-1,0 1 1,0-1 0,0 1 0,1 0-1,-1-1 1,0 1 0,0-1 0,0 1 0,0 0-1,0-1 1,0 1 0,1 0 0,-1-1-1,0 1 1,0 0 0,0-1 0,1 1-1,-1 0 1,1-1 0,8-2-44,0 0 0,1 0 0,-1 1 0,1 0 0,0 1 0,0 0 0,-1 1 0,19 1 0,-4-1 37,-6 0 14,0-1-19,0 1 0,0 0-1,21 4 1,-33-3-3,-1 1-1,0-1 1,0 1 0,0 0 0,0 0-1,0 0 1,0 1 0,-1 0-1,1 0 1,-1 0 0,0 0 0,1 1-1,-2-1 1,8 9 0,-2 1 78,-1 1 1,-1 0-1,0 0 1,0 1-1,-2-1 1,0 2-1,0-1 0,-1 0 1,1 20-1,-5-34-82,0 0-1,0 0 1,1 0 0,-1 0-1,0-1 1,0 1-1,0 0 1,1 0-1,-1 0 1,0 0-1,1-1 1,-1 1 0,1 0-1,-1 0 1,1-1-1,-1 1 1,1 0-1,0-1 1,-1 1-1,1 0 1,0-1 0,-1 1-1,1-1 1,0 1-1,0-1 1,-1 0-1,1 1 1,0-1-1,0 0 1,0 0 0,0 1-1,0-1 1,-1 0-1,1 0 1,0 0-1,0 0 1,0 0-1,0 0 1,0 0 0,0 0-1,-1-1 1,1 1-1,2-1 1,1 0-9,0-1 1,-1 0 0,1 0-1,0 0 1,-1-1 0,1 1-1,-1-1 1,5-4 0,85-102 42,-72 81-115,0 2 0,2 0 0,0 2 0,50-39 0,-72 61 70,1 1 0,0 0 0,-1-1 0,1 1 0,0 0 0,0 0 0,0 0 1,0 0-1,0 1 0,0-1 0,0 0 0,0 1 0,0 0 0,1-1 0,-1 1 0,0 0 0,0 0 0,0 0 0,0 0 1,0 1-1,1-1 0,-1 1 0,0-1 0,0 1 0,0 0 0,0-1 0,0 1 0,0 0 0,0 0 0,-1 1 0,1-1 1,0 0-1,2 3 0,2 3 33,0 1 0,-1-1-1,0 1 1,0 1 0,0-1 0,3 11 0,0-2 105,-2-4-89,0 0-1,2-1 1,0 0 0,13 17-1,-17-25-37,0 1 0,1-1 0,-1-1 0,1 1 0,0 0 0,0-1 0,0 0 0,0 0 0,1-1 0,-1 0 0,1 1 0,0-2 0,10 3 0,44-1-559,-38-3-987,6 0-3308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1.4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171 217 5074,'0'0'12035,"-1"-5"-10181,1 4-1792,0 0 0,0 0 0,-1 0 0,1-1 0,0 1 0,-1 0 0,1 0 0,-1 0 0,1 0 0,-1 0 0,0 0 0,1 0 0,-1 0 0,0 0 0,0 1 0,1-1 0,-1 0 0,0 0 0,0 1 0,0-1 0,0 0 0,0 1 0,0-1 0,0 1 0,0 0 0,0-1 0,0 1 0,-1 0 0,1-1 0,0 1 0,0 0 0,-2 0 0,0 0-8,0 0 1,0 0-1,0 1 1,1-1-1,-1 1 0,0 0 1,0 0-1,0 0 1,1 0-1,-1 0 0,1 1 1,-1-1-1,1 1 1,-1 0-1,-3 3 0,-2 3 7,0 1 0,0 0 0,1 1 0,0-1 0,0 2 0,1-1 0,1 0 0,0 1 0,0 0 0,-4 16 0,3-6-30,2 0-1,0 1 0,1 0 0,0 38 0,3-59-31,0-1 0,0 1 0,0-1 0,0 0 0,0 1 0,0-1-1,1 1 1,-1-1 0,0 1 0,0-1 0,1 0 0,-1 1 0,0-1 0,0 0 0,1 1 0,-1-1-1,0 0 1,1 1 0,-1-1 0,1 0 0,-1 0 0,0 1 0,1-1 0,-1 0 0,1 0 0,-1 0 0,1 1-1,-1-1 1,1 0 0,22 1 7,-17-2-9,0 1 0,-1-1 0,1 0 0,-1-1 0,1 0 0,6-2 0,0-6-13,0 0-1,-1 0 1,0-1-1,-1 0 1,0-1-1,-1 0 1,13-20 0,-2 2 30,-18 27-14,96-143 34,-88 129-18,-1-1 1,-1 0 0,0 0 0,-2 0 0,0-1 0,7-36 0,-10 31 296,-2 21 9,-1 5 55,-3 35 845,2-11-1543,-1-4 344,-8 239 4,10-259-76,0 0 0,0 0-1,0 0 1,0 0 0,0 0 0,1-1-1,-1 1 1,1 0 0,-1 0-1,1 0 1,0 0 0,0 0-1,0-1 1,0 1 0,0 0 0,0-1-1,0 1 1,1-1 0,-1 1-1,0-1 1,1 0 0,-1 1-1,1-1 1,0 0 0,-1 0 0,1 0-1,0 0 1,0-1 0,2 2-1,3 0-684,1-1-1,0 1 0,-1-2 1,1 1-1,13-1 0,-10 0-330,9-3-3641,-1-12-2188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1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1 9572,'0'0'2161,"-77"17"-11877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2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231 22 6787,'0'0'10090,"-4"-4"-8089,1 2-1905,1 0 0,-1 0 0,0 1 0,0-1 0,0 1 0,0-1 0,0 1 0,0 0-1,0 0 1,0 0 0,0 1 0,-1-1 0,1 1 0,0 0 0,0 0 0,-1 0 0,1 0 0,0 0 0,0 1 0,-1-1 0,1 1 0,0 0 0,0 0 0,0 0 0,0 1 0,-3 1-1,-6 3 9,0 0 0,1 1 0,0 0 0,1 1 0,-1 1 0,-17 17 0,24-21-273,-1 1-1,1-1 1,-1 1 0,2 0 0,-1 0 0,1 1 0,0-1 0,0 0 0,0 1 0,1 0 0,0 0 0,1 0 0,-1 0 0,0 12 0,2-9-712,0-1-642,0 0-4053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2.6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315 576 8548,'0'0'9663,"-25"-3"-8652,-80-7-349,101 9-622,0 1 0,-1 0 0,1 0 0,0 0 1,0 1-1,-1 0 0,1 0 0,0 0 0,-5 2 0,7-2-29,0 0 0,0 0-1,0 1 1,0-1 0,0 1-1,1-1 1,-1 1-1,0 0 1,-1 3 0,-6 5 1,-2 2-7,0 0 0,1 1 0,1 0-1,0 1 1,0 0 0,1 0 0,1 1 0,1 0 0,0 1 0,1-1 0,0 1-1,1 0 1,1 0 0,1 0 0,0 0 0,1 19 0,1-20-2,-1-10-11,1 0 0,0 0 1,0 0-1,1 0 0,-1 0 1,1 0-1,2 7 0,-2-11 1,0 1-1,0-1 0,0 0 0,0 1 0,0-1 0,0 0 1,1 0-1,-1 1 0,0-1 0,1 0 0,-1 0 1,0-1-1,1 1 0,-1 0 0,1 0 0,0-1 1,-1 1-1,1-1 0,0 1 0,-1-1 0,1 0 1,0 1-1,-1-1 0,1 0 0,2 0 0,6 0-23,-5 1 29,0-1 0,0 1-1,0-1 1,-1 0 0,1-1-1,0 1 1,0-1 0,0 0 0,-1 0-1,1-1 1,6-2 0,5-8 43,0-1 1,-1-1 0,-1 0-1,23-29 1,-28 33-37,24-30-62,-2 0 0,-2-2-1,41-79 1,-56 91 87,-1-1 1,-1 0-1,-2 0 1,-1-1-1,-1 0 1,5-62-1,-10-117 1489,-4 124 1105,-4 75-449,1 13-1222,1 10-975,-28 455 244,26 6-4339,5-470 3885,0-1 1,0 1-1,1-1 1,-1 0 0,0 1-1,0-1 1,1 1 0,-1-1-1,1 0 1,-1 1-1,1-1 1,0 0 0,0 2-1,0-3 55,-1 0-1,1 0 0,-1 1 0,0-1 1,1 0-1,-1 0 0,1 0 0,-1 0 1,1 0-1,-1 1 0,0-1 1,1 0-1,-1 0 0,1 0 0,-1 0 1,1 0-1,-1 0 0,1 0 1,-1-1-1,1 1 0,-1 0 0,0 0 1,1 0-1,-1 0 0,1 0 1,-1-1-1,0 1 0,1 0 0,-1 0 1,1-1-1,-1 1 0,0 0 1,1-1-1,-1 1 0,0 0 0,0-1 1,1 1-1,-1-1 0,0 1 1,0 0-1,0-1 0,1 1 0,-1-1 1,0 1-1,0-1 0,0 0 1,13-26-7739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3.1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213 714 10245,'0'0'8758,"-15"3"-8112,9-2-584,0 0-7,0 0-1,-1 1 1,1 0 0,0 0 0,0 0 0,1 0 0,-1 1 0,0 0 0,1 0 0,0 1 0,0-1 0,0 1 0,0 0 0,0 1 0,1-1 0,0 1 0,-5 6 0,-3 8 27,0 1-1,1 1 1,1 0-1,1 0 1,1 1-1,1 0 1,1 1-1,1-1 1,1 1-1,-2 45 1,6-67-86,0-1 0,0 1 0,0 0 0,0 0 0,0 0 0,1 0 1,-1 0-1,0 0 0,0-1 0,1 1 0,-1 0 0,1 0 1,-1 0-1,1-1 0,-1 1 0,1 0 0,-1-1 0,1 1 0,0 0 1,-1-1-1,1 1 0,0-1 0,-1 1 0,1-1 0,0 1 0,0-1 1,0 1-1,-1-1 0,1 0 0,0 0 0,0 1 0,0-1 1,0 0-1,0 0 0,0 0 0,-1 0 0,2 0 0,38-5-44,-40 5 48,8-2-2,-1 0 0,0-1 1,0 0-1,0 0 0,0-1 1,-1 0-1,1 0 0,-1-1 1,0 1-1,0-1 0,8-9 1,5-8-15,28-41 1,-32 40-12,28-38-78,-4-2 0,45-93-1,-68 117 93,0 0 0,-3 0 0,-1-1 0,-2-1 0,9-74 0,-14 42 153,-6-92 0,0 157-47,0-1 1,0 1-1,0 0 1,-5-14-1,6 21 30,-1-1-1,1 0 1,-1 1-1,0-1 1,0 1-1,1-1 1,-1 1-1,0-1 1,0 1-1,-1 0 1,1-1-1,0 1 1,0 0-1,-1 0 1,1 0-1,0 0 1,-1 0-1,1 0 1,-1 0-1,0 1 1,1-1-1,-1 1 1,1-1-1,-1 1 1,0-1 0,0 1-1,-3 0 1,-3 5 114,2 7-185,1 1 0,0-1 1,0 1-1,-4 22 0,5-19-12,-20 85 243,5 1-1,-7 124 1,12 210 134,14-427-454,0 9 54,0 0-1,1-1 1,1 1-1,6 25 1,-7-39-75,0 0 0,0 0 0,1 0 1,0 0-1,0 0 0,0-1 0,0 1 0,0-1 0,1 1 1,-1-1-1,1 0 0,0 0 0,0 0 0,1 0 0,-1-1 1,0 1-1,1-1 0,-1 0 0,1 0 0,0 0 1,0-1-1,0 1 0,7 1 0,-5-2-319,-1 1 0,1-1 0,0-1 0,-1 1 0,1-1 0,0 0 0,10-2 0,-14 2 54,0-1 0,0 1-1,0-1 1,0 0 0,0 0-1,-1 1 1,1-1 0,0-1-1,0 1 1,-1 0 0,1 0-1,-1-1 1,1 1 0,-1 0-1,1-1 1,-1 0 0,0 1-1,0-1 1,0 0 0,0 1-1,0-1 1,0 0 0,0-2-1,9-30-8386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3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10965,'0'0'10725,"3"101"-10245,-3-81-352,0-3-32,3 0-96,7-8-288,-4-6-1521,1-3-976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3.8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7 128 5202,'-6'-127'10197,"18"127"-10629,21 0-1521,-21 0-640,4 0-2674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54.6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0 151 4850,'0'0'14089,"3"22"-12643,10 91 4282,-13-78-4522,0-13-1182,0-21 283,0-7-131,0-4-168,1 0-1,0 0 1,0-1 0,1 1 0,1 0-1,6-18 1,-7 23-38,1 0 1,-1 0-1,1 0 0,0 0 0,0 1 1,0-1-1,1 1 0,-1 0 1,1 0-1,0 0 0,0 1 0,1-1 1,-1 1-1,1 0 0,6-3 1,-10 6 15,0-1 1,0 1 0,0 0-1,0 0 1,0 0 0,0 0 0,0 0-1,0 0 1,0 0 0,0 0 0,0 0-1,-1 0 1,1 0 0,0 1-1,0-1 1,0 0 0,0 1 0,0-1-1,0 1 1,-1-1 0,1 1 0,0-1-1,0 1 1,-1-1 0,1 1-1,0 0 1,-1-1 0,1 1 0,-1 0-1,1 0 1,-1 0 0,1 1 0,16 33 86,-12-24-103,-3-5 32,1-1 0,-1 1 1,2 0-1,-1-1 1,1 0-1,-1 1 0,1-1 1,7 6-1,-8-9-89,1 1-1,-1-1 1,1 0-1,-1-1 1,1 1-1,0 0 1,0-1-1,0 0 1,0 0-1,0 0 0,0 0 1,0-1-1,0 0 1,6 0-1,0 1-303,0-2-1,-1 1 0,1-1 0,-1-1 1,12-2-1,-15 2 282,-1-1 0,0 1 0,0-1-1,0 0 1,0 0 0,-1 0 0,1-1 0,-1 1 0,0-1 0,4-5 0,11-11-420,-2 0 1,0-2-1,20-34 1,-31 45 659,0 0 1,-1 0-1,-1-1 1,0 0-1,0 0 0,-1 0 1,-1 0-1,0 0 1,0-24-1,-2 36-59,1-1 0,-1 1 0,0 0 1,0 0-1,0 0 0,0-1 0,0 1 0,0 0 0,0 0 0,0 0 0,0-1 0,0 1 1,-1 0-1,1 0 0,0 0 0,0-1 0,0 1 0,0 0 0,0 0 0,0 0 1,0 0-1,0-1 0,0 1 0,-1 0 0,1 0 0,0 0 0,0 0 0,0 0 0,0 0 1,0-1-1,-1 1 0,1 0 0,0 0 0,0 0 0,0 0 0,-1 0 0,1 0 0,0 0 1,0 0-1,0 0 0,0 0 0,-1 0 0,1 0 0,0 0 0,-11 6 567,-9 13-770,12-6 186,1 1 1,0-1-1,1 1 1,0 0-1,2 1 0,-1-1 1,2 1-1,0 0 1,0 0-1,1 15 1,-1 27 84,7 73 1,-4-130-140,4 33 14,1 0 1,1-1 0,2 0-1,1-1 1,2 1 0,21 44 0,107 174 40,-106-194-13,-9-17-31,-8-15-3,-1 2-1,0 0 1,-2 1-1,-2 0 0,11 35 1,-21-59-6,0 0 1,0 0 0,-1 0 0,1 0-1,-1 0 1,0 1 0,0-1 0,0 0-1,0 0 1,0 0 0,-2 4 0,1-5 3,0 0 1,0-1-1,-1 1 1,1-1-1,0 1 1,-1-1-1,0 0 1,1 0 0,-1 1-1,0-1 1,1 0-1,-1 0 1,0 0-1,0-1 1,0 1-1,0 0 1,0-1 0,-3 1-1,-41 11-84,-2-3-1,1-2 0,-56 2 1,-147-9-272,248 0 356,0-1-1,1 1 1,-1 0 0,0 0 0,0-1 0,1 1 0,-1-1 0,0 1-1,1-1 1,-1 0 0,0 0 0,1 0 0,-1 0 0,1 0 0,-1 0-1,1 0 1,0 0 0,0-1 0,-1 1 0,1 0 0,0-1 0,0 1-1,0-1 1,0 1 0,0-1 0,1 0 0,-1 1 0,0-1 0,1 0-1,0 0 1,-1-2 0,0-2 11,1 0 0,-1 0-1,1 0 1,1 0 0,-1 0 0,1 0-1,0 0 1,1 0 0,2-7 0,2-2-27,0 1 1,1 0 0,1 1-1,0 0 1,1 0 0,16-17-1,72-69 23,-82 85-11,60-52 33,3 3 1,2 3-1,98-53 0,-177 112-61,-1 1 0,1 0 1,0-1-1,0 1 0,-1-1 0,1 0 0,-1 1 0,1-1 0,0 1 0,-1-1 0,1 0 0,-1 1 0,1-1 0,-1 0 1,1 0-1,-1 1 0,1-2 0,-1-8-5205,0 5 558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7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92 362 3954,'0'0'14433,"1"27"-13043,-1-1-1031,-10 448 3343,-12-334-3091,17-129-135,0-18-150,-3-22 107,-3-104-40,11-230 1,2 315-399,3 0 1,1 0 0,14-48-1,-14 72 2,1 1 0,2-1 0,0 2 0,1-1 0,2 1-1,0 1 1,27-37 0,-35 54-10,-1 0 0,1 0 0,0 0 0,0 1 0,1-1 1,-1 1-1,1 0 0,0 0 0,0 1 0,-1-1 0,2 1 0,7-3 0,0 3-21,-1 0 1,1 0-1,0 1 1,14 1-1,-25 0 37,1 1-1,-1-1 1,1 0-1,-1 1 1,1-1 0,0 1-1,-1 0 1,0-1 0,1 1-1,-1 1 1,0-1-1,1 0 1,-1 0 0,0 1-1,0 0 1,0-1-1,0 1 1,0 0 0,0 0-1,-1 0 1,1 0 0,-1 0-1,1 0 1,-1 0-1,0 1 1,0-1 0,0 0-1,0 1 1,0-1 0,0 1-1,0 2 1,1 10 9,1-1 1,-2 1 0,0 0-1,-2 20 1,1-15-19,-1-2-4,-1 1-1,-1-1 1,0 0-1,-2 0 1,0-1-1,-1 1 0,0-1 1,-2 0-1,0 0 1,-1-1-1,-21 30 1,-11 6-76,-91 92 0,128-140 83,-28 28-91,-52 40 1,84-71 80,1-1-1,-1 1 1,0-1-1,0 1 1,1-1-1,-1 0 1,1 1-1,-1-1 1,0 1-1,1-1 1,-1 0-1,1 1 1,-1-1-1,1 0 1,-1 0 0,1 1-1,-1-1 1,1 0-1,-1 0 1,1 0-1,-1 0 1,1 0-1,0 0 1,-1 0-1,1 0 1,-1 0-1,1 0 1,-1 0-1,1 0 1,0 0-1,37 6 104,-20-3-93,-11-2 13,0 1 0,-1-1 0,1 2 0,-1-1 0,0 1 0,1 0 0,-1 0 0,-1 1 0,1 0 0,0 0-1,-1 0 1,0 0 0,0 1 0,0 0 0,0 0 0,-1 1 0,0-1 0,0 1 0,4 8 0,3 10 38,0 1-1,-2-1 1,11 48 0,-1-3-568,-19-69 329,1 1 1,-1 0 0,1-1 0,-1 1 0,1 0 0,-1-1 0,1 1 0,0-1-1,-1 1 1,1-1 0,0 1 0,-1-1 0,1 1 0,0-1 0,0 0-1,-1 1 1,1-1 0,1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46.2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 3041,'0'0'11872,"11"-2"-10743,33-5 66,-33 5 4619,-13 32-5724,-7 48 1,4-49-51,-1 48 0,6-77-39,0 1-1,0-1 1,0 0 0,0 0-1,-1 0 1,1 0 0,0 0-1,0 0 1,0 1 0,0-1-1,0 0 1,0 0 0,0 0-1,0 0 1,0 0 0,0 1-1,0-1 1,1 0 0,-1 0-1,0 0 1,0 0-1,0 0 1,0 0 0,0 1-1,0-1 1,0 0 0,0 0-1,0 0 1,0 0 0,0 0-1,1 0 1,-1 0 0,0 0-1,0 1 1,0-1 0,0 0-1,0 0 1,0 0 0,1 0-1,-1 0 1,0 0 0,0 0-1,0 0 1,0 0 0,0 0-1,0 0 1,1 0 0,-1 0-1,0 0 1,0 0 0,0 0-1,0 0 1,0 0 0,1 0-1,-1 0 1,2 0 10,2 0 8,1 0 0,-1 0 0,0-1 0,0 1 0,1-1 1,-1 0-1,0 0 0,0 0 0,0 0 0,0-1 0,0 1 0,0-1 0,0 0 0,0-1 0,-1 1 0,1-1 0,-1 1 1,0-1-1,0 0 0,0 0 0,0-1 0,0 1 0,-1 0 0,1-1 0,1-4 0,0 2 22,0-1 0,0 1-1,0-1 1,-1 0 0,0 0-1,-1-1 1,0 1 0,0 0-1,0-1 1,-1 1 0,0-1-1,0 0 1,-1 1 0,0-1 0,-2-9-1,0 15-28,-1 1 0,1 0 0,-1 0 0,0 0 0,1 1 0,-1-1 0,0 1 0,1-1 0,-1 1 0,0 0 0,0 0 0,1 0 0,-1 0 0,0 1 0,0-1 0,1 1 0,-1 0 0,0-1 0,-2 3 0,0 2-12,1 0 0,0 0 0,0 1 0,1-1 0,-1 1 0,1 0-1,1 0 1,-4 9 0,1-1-4,-8 17-17,2 1 1,1 0-1,1 1 1,2 0-1,2 1 1,-2 35-1,20-73-35,-8-1 65,-1 0-1,0-1 1,0 0-1,0 0 1,0 0 0,-1 0-1,0-1 1,3-12 0,-1 4-73,-1 0 1,4-30 0,-6 10 64,-2 25-177,-1 23-767,-8 80 607,26-93 349,-14 1 0,1-1-1,-1 0 0,1 0 1,-1-1-1,1 1 1,-1-1-1,1 1 1,-1-1-1,0 0 0,1-1 1,-1 1-1,0 0 1,0-1-1,0 0 0,0 0 1,0 0-1,0 0 1,0 0-1,-1-1 1,1 1-1,-1-1 0,0 1 1,0-1-1,0 0 1,0 0-1,0 0 1,0 0-1,1-5 0,-1 3-4,0 1-1,0 0 1,-1-1-1,0 1 1,0 0-1,0-1 1,0 0 0,-1 1-1,0-1 1,0-6-1,0 10-12,-1 0 0,1 0-1,-1 1 1,1-1 0,-1 0-1,0 1 1,1-1 0,-1 1 0,0-1-1,1 1 1,-1-1 0,0 1 0,0-1-1,0 1 1,1 0 0,-1-1-1,0 1 1,0 0 0,0 0 0,0 0-1,0 0 1,1 0 0,-1 0 0,0 0-1,0 0 1,-2 0 0,-35 0-205,27 1 138,7-1 68,1 0 0,0 0 1,0 1-1,0-1 0,0 1 1,1 0-1,-1 0 0,0 0 1,0 0-1,0 0 0,1 1 0,-1-1 1,0 1-1,1 0 0,-1 0 1,1-1-1,0 2 0,0-1 1,0 0-1,0 0 0,0 1 0,0-1 1,-1 4-1,0 1-94,0-1 0,0 0 1,1 1-1,0-1 0,0 1 0,1 0 0,0 0 0,0-1 1,1 12-1,0-17-5,0 1 0,0-1 1,0 1-1,0-1 0,0 0 1,1 1-1,-1-1 0,1 0 1,-1 0-1,1 1 0,-1-1 0,1 0 1,0 0-1,-1 0 0,1 0 1,0 0-1,0 0 0,0 0 1,0 0-1,0 0 0,0 0 1,0 0-1,0 0 0,0-1 1,1 1-1,1 0 0,2 1-857,-1-1-1,1 0 1,-1 0 0,1 0-1,0 0 1,9-1 0,11 0-6716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49.5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 3314,'0'0'4343,"7"-12"-3650,20-37-26,-20 37 64,-7 9-723,3 3-3665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1.5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54 1167 5442,'0'0'7412,"0"-12"-6636,0-52 10675,0 72-11262,-3 46 278,-14 80 0,0-7-208,1 209 234,27-341-501,18-20 74,-2-2 0,0-1-1,36-50 1,-35 43-118,1 1 0,48-45 0,-75 77 9,0 1 0,0-1 0,0 0 0,1 1 0,-1-1 0,1 1 0,-1 0 0,1-1 0,-1 1-1,1 1 1,0-1 0,0 0 0,-1 1 0,1-1 0,0 1 0,0 0 0,0 0 0,-1 0 0,1 0 0,0 0 0,0 1 0,0-1 0,-1 1 0,1 0 0,0 0 0,-1 0-1,5 2 1,3 3-42,-1 1-1,1 0 0,-1 0 0,0 1 1,10 13-1,-11-13 60,1 0 1,-1 0-1,12 7 1,-18-13 13,1 0 0,-1 0 0,1-1 0,0 0 1,0 1-1,0-1 0,0 0 0,0-1 0,0 1 0,0 0 0,0-1 1,0 0-1,0 1 0,0-1 0,3-1 0,-3 1-1,-1-1-1,0 0 1,0 0-1,0 1 1,0-1-1,-1 0 1,1-1-1,0 1 1,0 0 0,0 0-1,-1-1 1,1 1-1,-1-1 1,1 0-1,-1 1 1,2-4-1,3-6-24,-2 0-1,1 0 1,-1 0-1,-1-1 1,0 0-1,2-13 1,-4 19 40,7-43-136,-2 0 0,-1-76-1,-5 112 147,-1 0-1,-1 0 0,0 0 0,-1 0 1,0 1-1,-1-1 0,0 1 0,-13-23 0,-3-1 58,-38-49 0,-1-2 69,44 61 10,-24-53 0,35 67-85,-1-1 0,2 0 0,0 0 0,0 0-1,1-1 1,0-21 0,2 31-62,1 0 1,-1 0-1,1 1 0,0-1 1,0 0-1,0 0 1,0 1-1,1-1 0,-1 0 1,1 1-1,0-1 0,0 1 1,0 0-1,1 0 1,-1 0-1,1 0 0,0 0 1,-1 0-1,1 1 1,1-1-1,-1 1 0,0 0 1,5-2-1,7-4-9,0 1 0,1 1-1,0 1 1,19-5 0,1 2-7,-1 2 1,1 1-1,1 2 1,-1 2-1,0 1 1,42 5 0,-69-4 27,0 1 1,0 0 0,0 0-1,0 1 1,0 0 0,0 1-1,-1 0 1,0 0 0,1 1-1,-2 0 1,1 0 0,-1 1-1,1 0 1,-2 0 0,1 0-1,-1 1 1,0 0 0,0 1-1,-1-1 1,0 1 0,6 13-1,-2-2 46,-1 1 0,-2 0 0,0 0-1,-1 0 1,-1 1 0,-1-1 0,0 1-1,-2 33 1,-1-54-58,2 37 196,-3-1 0,-1 1 1,-2-1-1,-1 0 0,-13 45 1,-14 15 222,11-37-234,3 0 0,2 2-1,-11 77 1,26-84-98,1-53 560,1-15-578,3 4-68,0 1 1,1-1-1,0 1 1,0 0-1,1 1 0,0 0 1,1 0-1,12-12 1,6-9-17,-24 27-2,0 0 0,1 1 1,-1 0-1,1-1 0,-1 1 1,1 0-1,-1 0 0,1 0 1,0 0-1,0 0 0,-1 0 1,1 0-1,0 0 0,0 1 1,0-1-1,0 1 0,0 0 0,0-1 1,0 1-1,0 0 0,0 0 1,0 0-1,0 0 0,0 1 1,0-1-1,0 1 0,0-1 1,-1 1-1,1-1 0,4 3 1,4 2-11,1 1 1,-1 1-1,0-1 1,11 11 0,-1-1 37,-11-10-9,0-1-1,0 0 0,0-1 0,0 0 0,1 0 0,0-1 1,0 0-1,18 3 0,4-3-154,48-1 0,-72-2 95,-4 0 39,-1 0 0,1 0 0,0 0 0,-1 0-1,1-1 1,-1 0 0,1 0 0,-1 0 0,0 0 0,1 0 0,-1-1 0,0 1 0,0-1 0,0 0-1,0 0 1,0 0 0,0 0 0,0-1 0,-1 1 0,1-1 0,-1 0 0,3-3 0,-2 0 1,0 0 1,0-1-1,-1 1 1,0 0-1,0-1 1,-1 1-1,0-1 1,0 0-1,0 1 1,-1-13-1,-1 6 34,-4 26-213,-2 9 117,3-14 70,0 0 1,1 0-1,0 1 1,0-1-1,1 1 1,0 0-1,1 0 1,0-1-1,0 1 1,1 14-1,31-25 30,-23-4-105,0-1 0,-1 1-1,0-1 1,-1 0-1,1-1 1,-1 0-1,-1 0 1,9-16-1,-14 23-171,7 15-1988,-3-5 2181,0-1-1,0 1 0,1-1 0,0 0 1,10 13-1,-12-18 65,0 0 1,0-1-1,1 1 0,-1 0 1,0-1-1,1 0 1,0 0-1,0 0 0,-1 0 1,1 0-1,0-1 1,1 0-1,-1 0 0,0 0 1,8 1-1,-4-1-3,1-1 0,-1 0 0,1 0 0,-1-1 0,1 0 0,-1 0 0,0-1 0,1 0 0,-1-1 0,11-4 0,-9 1 15,-1 0 1,1 0-1,-1-1 0,-1 0 0,1 0 0,-1-1 0,12-16 0,46-62 39,-4-4 1,66-125-1,-98 156 41,-3 0-1,-2-2 0,-3-1 1,-3-1-1,-3 0 0,-2-1 0,-3-1 1,-3 0-1,-1-100 0,-5 86 184,0 13 336,-8-81 0,0 111-271,6 35-302,0 0-1,-1 0 1,1-1-1,0 1 1,0 0-1,-1 0 1,1 0-1,-1 0 1,1 0-1,-1 0 0,1 0 1,-1 0-1,0 0 1,0 0-1,1 0 1,-1 0-1,0 0 1,0 1-1,0-1 0,0 0 1,0 1-1,0-1 1,-1 0-1,-2 10-11,-27 287 5,18-133 88,-25 179 43,-12 136-89,42-305-90,8-96-2833,0-83-256,3-61-2911,0 26-289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2.1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72 149 7748,'0'0'4620,"-11"0"-3865,-23 0-539,7 0 11539,28 0-11696,14-1-32,0 0 0,-1-1-1,1-1 1,23-8 0,-10 3 71,44-11 237,38-12-143,1 5 1,137-15-1,-195 36 1110,-53 31-3105,0-14-1388,0-8-2494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3.5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52 6195,'6'-4'21559,"-6"4"-21346,0 265-213,0-262-3,0 0-1,0 0 1,0 1-1,0-1 1,0 0-1,1 0 0,-1 0 1,1 0-1,0 1 1,0-1-1,0 0 0,1-1 1,-1 1-1,4 5 1,-3-7-5,0 0 0,0 1 0,0-1 0,0 0 0,0 0 1,0 0-1,1 0 0,-1-1 0,0 1 0,1-1 0,-1 1 0,0-1 1,1 0-1,-1 0 0,1 0 0,-1 0 0,1 0 0,-1 0 0,0-1 1,4 0-1,-2-1-8,1 1 0,-1 0 1,0-1-1,0 0 0,0 0 1,0 0-1,0 0 0,0-1 0,0 0 1,-1 0-1,1 0 0,-1 0 1,4-4-1,38-55-430,-28 37 130,18-28-532,-22 32 393,1 0 0,1 1 0,35-36 0,-50 55 425,0 1 0,0 0-1,1-1 1,-1 1 0,0 0 0,1 0-1,-1 0 1,1-1 0,-1 1 0,0 0-1,1 0 1,-1 0 0,1 0-1,-1-1 1,0 1 0,1 0 0,-1 0-1,1 0 1,-1 0 0,1 0 0,-1 0-1,0 0 1,1 1 0,-1-1 0,1 0-1,-1 0 1,1 0 0,-1 0 0,0 0-1,1 1 1,-1-1 0,0 0 0,1 0-1,-1 0 1,0 1 0,1-1 0,-1 0-1,0 1 1,1-1 0,-1 0 0,0 1-1,0-1 1,1 0 0,-1 1 0,0-1-1,0 1 1,0-1 0,0 0 0,1 2-1,7 24-603,-7-20 548,6 23-48,-5-18 134,0 0-1,1-1 1,0 1 0,0-1 0,1 0 0,1 0-1,-1 0 1,2 0 0,8 11 0,-12-18-23,1-1 0,-1-1 0,1 1 0,-1 0 0,1-1 0,0 1 0,0-1-1,-1 0 1,1 0 0,0 0 0,0 0 0,0 0 0,0-1 0,1 1 0,-1-1 0,0 0 0,0 0 0,0 0 0,0 0 0,0-1 0,3 0 0,-2 1 10,0-1 0,-1 0 0,1 0 0,-1-1 0,1 1 1,-1-1-1,0 1 0,0-1 0,1 0 0,-1 0 0,-1-1 0,1 1 1,0 0-1,0-1 0,-1 0 0,4-4 0,2-8-79,-1-1 1,-1 0-1,5-20 0,-6 20 83,0 0 1,2 0-1,7-16 0,-11 27 10,0 0 0,1 0 0,-1 1 0,1-1 0,0 1 0,0 0 0,1 0 0,-1 0 0,1 0 0,0 1 0,-1 0 0,12-5 0,-2 3 3,1 1-1,0 0 1,0 1 0,0 1-1,0 1 1,1 0 0,-1 0 0,0 2-1,29 4 1,-36-3 11,0 0-1,0 0 0,0 1 1,0 0-1,0 1 1,-1 0-1,1 0 0,-1 0 1,0 1-1,0 0 1,-1 1-1,1-1 1,-1 1-1,-1 0 0,1 1 1,-1 0-1,5 7 1,-3-3 20,-1-1 1,0 1-1,-1 0 1,0 0-1,-1 1 1,0 0-1,-1-1 1,0 1-1,-1 0 1,0 1-1,0 12 1,-14-23-1530,10-2 1227,1 0 1,-1 0 0,1 0-1,-1 0 1,1 0-1,0 0 1,-1-1 0,1 1-1,-1 0 1,1-1-1,-1 1 1,1-1 0,0 0-1,-1 1 1,1-1-1,0 0 1,0 0 0,0 0-1,-1 0 1,1 0-1,0 0 1,0 0 0,0 0-1,1 0 1,-1-1 0,-1 0-1,-10-22-6173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4.0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1 183 11349,'0'0'2412,"28"-15"-1484,90-45 545,-114 58-1350,0 0 0,-1 1 0,1-1 0,0 1-1,0 0 1,0 0 0,0 0 0,0 0 0,0 1 0,1-1 0,-1 1-1,0 0 1,0 1 0,0-1 0,0 1 0,0 0 0,0 0 0,0 0-1,0 0 1,0 0 0,0 1 0,0 0 0,-1 0 0,1 0 0,5 5 0,-2-1 66,-1 1 1,0 1-1,-1-1 1,0 1 0,0 0-1,0 0 1,6 16 0,-4-6 61,-1 0 1,-1 1-1,0 0 0,-1 0 1,-1 0-1,0 20 1,-2 122 960,-3-81-887,2 59-168,0-137-156,1 0 0,-1 0 0,0 0 0,1 0 0,-1 0 0,1-1 0,0 1 0,-1 0 0,1 0-1,0-1 1,0 1 0,0-1 0,0 1 0,0-1 0,1 1 0,-1-1 0,0 1 0,1-1 0,-1 0-1,1 0 1,-1 0 0,1 0 0,0 0 0,-1 0 0,1 0 0,0-1 0,0 1 0,-1-1 0,1 1-1,0-1 1,0 1 0,0-1 0,0 0 0,2 0 0,2 0 13,0 1 0,0-2 0,1 1 0,-1 0 1,0-1-1,0 0 0,0-1 0,0 1 0,0-1 0,7-4 0,1-3 29,0-1 0,-1-1 0,0 0 0,0-1 0,11-15 0,-6 9-7,20-22-5,-2-2 0,-2-2 1,-1 0-1,45-86 1,-62 99 346,-2 0 0,-2 0 0,-1-1 1,-1-1-1,-2 0 0,-1 0 1,-1-1-1,1-63 0,-10 130-347,-1-1-1,-2 1 0,-1-1 0,-20 53 1,2-4 92,5 2-90,3 1 0,4 0 0,3 2 0,2 99 1,8-180-37,-1-1 1,1 1-1,1 0 1,-1 0-1,1 0 1,0-1-1,0 1 1,0 0 0,1-1-1,-1 1 1,1-1-1,0 0 1,4 6-1,-3-7-5,0 0 1,-1-1-1,1 0 0,0 0 0,1 0 0,-1 0 0,0 0 0,1-1 0,-1 0 0,1 1 1,-1-1-1,1 0 0,-1-1 0,1 1 0,0-1 0,-1 1 0,7-1 0,0 0-126,0 0 0,0-1 0,1 0 0,-1 0 0,0-1 0,0 0 0,-1-1 0,1 0 0,0-1 0,-1 0-1,0 0 1,0-1 0,0 0 0,12-10 0,-11 7-628,-1 0 1,0-1-1,0-1 0,-1 1 1,0-1-1,0-1 0,5-10 0,12-25-5729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4.1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1 608,'0'0'23088,"0"20"-23243,0 20-973,0-14-5713,0-23 1770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6.6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128 118 6803,'0'0'8188,"5"-20"-6395,11-58-393,-12 58-535,-4 51-108,0 76 477,-17 121 0,-23 52-585,-23 191-290,34 2-372,27-428-9,1-33-107,0 1 1,1-1-1,1 1 0,0 0 1,0-1-1,4 14 0,-4-24 55,-1-1-1,1 0 1,0 0 0,0 1-1,0-1 1,0 0 0,1 0-1,-1 0 1,0 0-1,0 0 1,0 0 0,1-1-1,-1 1 1,1 0-1,-1-1 1,0 1 0,1-1-1,-1 1 1,1-1 0,-1 0-1,1 1 1,-1-1-1,1 0 1,0 0 0,-1 0-1,1 0 1,-1 0 0,1-1-1,-1 1 1,1 0-1,-1-1 1,1 1 0,-1-1-1,1 0 1,-1 1-1,0-1 1,1 0 0,-1 0-1,0 0 1,0 0 0,2-1-1,5-6-252,-1 0 1,0 0-1,-1-1 0,1 1 1,-1-1-1,5-12 0,31-69-1993,-24 49 1544,-2 0 0,-2-2 0,-1 0 0,-3-1 0,-1 0 0,3-53 0,-9 46 1082,-2-1 0,-2 0 0,-3 0 0,-1 1 0,-3 0 0,-16-54 0,4 42 3132,-47-105-1,61 159-2600,5 8-683,1 1 0,-1-1 0,0 0 0,1 0 0,-1 0 0,1 0 0,-1 0 0,1 0 0,-1 0 0,1 0 0,0 0 0,-1 0 0,1 0 0,0 0 0,0 0 0,0-3 0,1 4-172,1-1 0,-1 0 0,0 1 0,1-1-1,-1 1 1,1-1 0,-1 1 0,1 0 0,0 0-1,-1 0 1,1 0 0,-1 0 0,3 0 0,-1 0 0,192 1-5,-170 1 29,0 1 0,0 2 0,0 0 0,0 2 0,42 17 0,-47-15-12,-7-4 2,0 1 1,0 0-1,-1 1 1,23 16-1,-35-23 41,0 0-1,0 0 1,-1 0-1,1 0 0,0 0 1,0 0-1,0 0 1,0 0-1,0 0 0,-1 0 1,1 0-1,0 0 1,0 0-1,0 0 0,0 0 1,0 0-1,-1 0 1,1 0-1,0 0 0,0 0 1,0 0-1,0 0 1,0 0-1,0 0 0,0 0 1,-1 0-1,1 1 1,0-1-1,0 0 0,0 0 1,0 0-1,0 0 1,0 0-1,0 0 0,0 0 1,0 1-1,0-1 1,-1 0-1,1 0 0,0 0 1,0 0-1,0 0 1,0 1-1,0-1 0,0 0 1,0 0-1,0 0 1,0 0-1,0 0 0,0 0 1,0 1-1,0-1 1,0 0-1,0 0 0,1 0 1,-1 0-1,0 0 1,0 1-1,0-1 0,0 0 1,0 0-1,0 0 1,0 0-1,0 0 0,-12-1 1301,6 0-1265,1-1-1,-1 0 0,1-1 0,0 1 0,0-1 0,0 0 0,0-1 0,0 1 0,1-1 0,-1 0 0,1 0 0,0 0 0,0 0 0,1-1 0,-1 1 0,1-1 0,0 0 0,0 0 0,1-1 0,-1 1 0,1 0 0,1-1 1,-1 0-1,1 1 0,-1-1 0,1-10 0,1 14-78,-1 0 1,1 0 0,1-1-1,-1 1 1,0 0 0,1 0-1,-1 0 1,1-1-1,-1 1 1,1 0 0,0 0-1,0 0 1,0 0 0,0 0-1,0 0 1,1 1-1,-1-1 1,2-2 0,1 1-41,0 1 0,0-1 0,1 1 0,-1 0 0,0 0 0,1 0 0,7-1 0,27-7-2325,1 1 0,71-4-1,22-4-3646,-107 11 4802,8-1-789,0 1 0,53-3-1,-86 9 2015,-1 0 0,0-1-1,1 1 1,-1 0-1,1 0 1,-1 0-1,0 0 1,1 0-1,-1 0 1,0 0-1,1 0 1,-1 0-1,1 0 1,-1 0-1,0 0 1,1 0-1,-1 0 1,1 0 0,-1 0-1,0 0 1,1 0-1,-1 1 1,0-1-1,1 0 1,-1 0-1,0 0 1,1 1-1,-1-1 1,0 0-1,1 0 1,-1 1-1,0-1 1,0 0 0,1 1-1,-1-1 1,0 0-1,0 1 1,0-1-1,1 0 1,-1 1-1,0-1 1,0 1-1,0-1 1,0 0-1,0 1 1,0-1-1,0 1 1,0-1-1,0 0 1,0 1 0,0-1-1,0 1 1,0-1-1,0 0 1,0 1-1,-1 0 1,1 1 219,-1 2 171,1 1 0,-1 0 0,0 0 0,0 0 0,-1 0 0,1-1 0,-1 1 0,0-1 0,0 1 0,-1-1 0,-3 5 0,-39 47 1896,19-26-1083,26-29-1200,-19 22 1357,-20 35-1,34-51-1122,1 0-1,1 1 1,-1-1-1,1 1 1,1 0 0,-1 0-1,1 0 1,1 0-1,-2 16 1,4-23-236,-1-1 0,1 1 0,-1 0 0,1-1 0,0 1 1,-1-1-1,1 1 0,0-1 0,-1 1 0,1-1 0,0 1 0,0-1 1,0 0-1,-1 1 0,1-1 0,0 0 0,0 0 0,0 1 0,0-1 1,0 0-1,-1 0 0,1 0 0,0 0 0,0 0 0,0 0 1,0-1-1,0 1 0,1 0 0,29-4 94,-20 0-69,-1 0 1,0 0-1,1-1 1,-2 0-1,1-1 1,-1 0-1,0 0 0,0-1 1,0-1-1,14-16 1,-4 4-91,-1-2 1,-2-1 0,19-31-1,-29 43 90,0-1 1,-2 1-1,1-1 0,-1 0 0,-1 0 0,0 0 1,-1-1-1,0 1 0,-1-1 0,-1-16 2092,6 30-2135,-1 0 1,1 0-1,-1 1 1,0 0-1,0 0 1,0 1-1,0-1 1,0 1-1,0 0 0,0 1 1,-1-1-1,0 1 1,6 5-1,6 4 44,0 1 14,1 0 1,-2 0-1,0 2 1,-1 0-1,0 0 0,-1 2 1,-1-1-1,-1 2 1,-1-1-1,10 25 1,-19-41-58,15 26 221,-16-27-196,1-1 1,0 1-1,-1-1 0,1 1 0,0-1 0,-1 1 1,1-1-1,0 1 0,0-1 0,-1 0 0,1 1 0,0-1 1,0 0-1,0 0 0,-1 0 0,1 0 0,0 1 0,0-1 1,0 0-1,-1 0 0,1-1 0,0 1 0,0 0 0,0 0 1,0 0-1,-1 0 0,1-1 0,0 1 0,0 0 0,-1-1 1,1 1-1,0-1 0,-1 1 0,1-1 0,0 1 0,-1-1 1,1 1-1,1-2 0,36-40 165,-29 31-139,0 0 0,1 1 0,15-13 0,-20 20-53,-1 0 0,1 0 0,-1 1-1,1-1 1,0 1 0,0 0 0,0 1-1,0-1 1,0 1 0,0 0-1,0 0 1,0 0 0,7 1 0,-10 0-6,0 0 0,0-1-1,0 1 1,0 1 0,0-1 0,0 0 0,-1 0 0,1 1 0,0-1 0,0 1 0,0-1 0,0 1 0,-1 0-1,1 0 1,0 0 0,-1 0 0,3 1 0,-3 1 20,1 0 1,-1-1-1,1 1 0,-1 0 0,0 0 1,0 0-1,0 0 0,-1 0 0,1 0 1,-1 3-1,5 55 612,-5-60-609,0-1 0,0 1 0,0-1 0,1 1 0,-1-1 0,0 1 1,1-1-1,-1 1 0,0-1 0,1 1 0,-1-1 0,0 0 0,1 1 0,-1-1 0,1 0 0,-1 1 0,1-1 0,-1 0 0,1 1 0,-1-1 0,1 0 0,0 0 0,-1 0 0,1 0 0,-1 1 1,1-1-1,-1 0 0,1 0 0,0 0 0,-1 0 0,1 0 0,-1 0 0,1 0 0,-1-1 0,1 1 0,0 0 0,-1 0 0,1 0 0,-1-1 0,1 1 0,-1 0 0,1 0 0,-1-1 0,1 0 0,25-15 42,4-14-5,-19 18-12,1 0-1,0 0 1,0 1 0,27-16-1,-36 25-53,1 0 0,-1 1-1,1-1 1,0 1 0,-1 0 0,1 0-1,0 0 1,0 1 0,0-1-1,0 1 1,0 0 0,0 0-1,0 1 1,7 1 0,1 1 26,-1 0 0,0 2 0,15 7 0,-2-1 32,-6-6-84,0-1 1,0-1-1,0 0 1,0-1-1,0-1 1,1-1-1,22-2 1,-3 1-1222,-12-2-4107,-9-8-6680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7.1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10165,'0'0'8998,"1"7"-8397,4 23-10,-1 0 0,-2 0 0,-1 1 0,-3 30 1,0 9-85,2 138 366,0-2-1640,0-72-9360,0-162 1995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8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0 930 11349,'0'0'5517,"30"-4"-3932,-29 4-1577,17-1 175,1-2 0,-1 0 1,0-1-1,0 0 0,0-2 0,-1 0 1,0-1-1,0-1 0,0-1 1,-1 0-1,-1-1 0,18-14 1,31-31-49,-3-4 1,-2-2-1,74-100 1,-110 128-176,-2-1 0,-1-1 0,26-66 1,-37 76 30,0-2 1,-2 1 0,-1-1 0,-2 0-1,0 0 1,0-37 0,-4 5 616,0 58-573,-1 1 0,1-1 0,0 1 0,0 0-1,0-1 1,0 1 0,0-1 0,0 1 0,0 0 0,-1-1 0,1 1-1,0-1 1,0 1 0,0 0 0,-1-1 0,1 1 0,0 0-1,-1-1 1,1 1 0,0 0 0,-1 0 0,1-1 0,0 1-1,-1 0 1,1 0 0,0-1 0,-1 1 0,1 0 0,-1 0-1,1 0 1,0 0 0,-1 0 0,1 0 0,-1 0 0,1 0-1,-1 0 1,1 0 0,0 0 0,-1 0 0,1 0 0,-1 0-1,1 0 1,-1 0 0,1 0 0,0 0 0,-1 1 0,1-1-1,0 0 1,-1 0 0,1 0 0,-1 1 0,1-1 0,0 0-1,0 1 1,-1-1 0,1 0 0,0 1 0,-1-1 0,1 0 0,0 1-1,0-1 1,0 0 0,-1 1 0,1-1 0,0 1 0,0-1-1,0 1 1,0 0 0,-17 48 207,-18 80 1,26-90-112,-21 112 689,6 1 0,-6 273 0,29-284 162,17-151-1006,38-42 54,-41 38-40,0 0-1,1 1 0,0 1 0,1 0 0,1 2 0,27-17 1,-38 25-28,0 0 1,0 1 0,1-1 0,-1 1-1,0 0 1,0 0 0,1 1 0,-1 0-1,1 0 1,-1 0 0,0 0 0,1 1-1,-1 0 1,0 0 0,1 0 0,-1 1-1,0 0 1,0 0 0,0 0 0,0 0-1,-1 1 1,1 0 0,-1 0 0,1 0-1,3 4 1,-3-1 39,1 0 1,0-1-1,0 0 0,1-1 1,-1 1-1,1-1 0,0 0 0,0-1 1,1 0-1,-1 0 0,12 3 1,2-3-7,-1 0 1,0-1-1,28-2 0,-40-1-52,0 0 0,0 0 1,1-1-1,-1-1 0,0 1 0,-1-1 0,1 0 0,0-1 0,-1 0 0,0 0 0,0-1 0,0 1 0,0-2 0,-1 1 0,9-10 0,-4 4-89,-1 0 1,0-2-1,-1 1 1,0-1-1,-1 0 1,-1-1-1,10-22 1,-14 27-26,-1 0 0,0 1 0,0-1 0,-1 0 0,0 0 0,-1-17 0,0 25 166,0 1 0,0-1 1,0 0-1,0 0 0,0 1 1,-1-1-1,1 0 0,0 0 0,-1 1 1,1-1-1,0 0 0,-1 1 0,1-1 1,-1 1-1,1-1 0,-1 0 0,1 1 1,-1-1-1,1 1 0,-1-1 0,1 1 1,-1-1-1,0 1 0,1 0 0,-1-1 1,-1 1-1,-26-4 81,24 4-65,0 0-1,0 1 1,0-1 0,0 1 0,0 0 0,0 0-1,0 1 1,0-1 0,0 1 0,0 0 0,-5 3-1,6-1-5,0-1-1,0 1 1,0 0-1,0 0 1,1 1-1,0-1 1,-1 1-1,2-1 1,-1 1-1,0 0 1,1-1-1,-1 8 0,0 6 27,0 0-1,1 19 0,1-36-30,1 3 4,-1 0 0,0 0 0,1 0 0,-1 0 0,1 0 0,0 0 0,0-1 0,1 1 0,-1 0 0,1-1 0,0 1 0,0-1 0,0 0 0,0 1 0,6 4 0,-3-3 8,0 0 0,1-1 1,-1 0-1,1 0 0,0 0 0,0-1 1,1 0-1,8 3 0,7 1 18,0-2 0,0 0 0,0-1 1,39 1-1,114-4-1571,-133-2-3201,-18-6-5727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8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0 411 11445,'0'0'7054,"24"-2"-6061,74-11-286,-92 11-681,0 0 1,0 1 0,0-2 0,0 1-1,-1-1 1,1 0 0,-1 0-1,0 0 1,1-1 0,-2 0 0,1 0-1,0 0 1,-1-1 0,0 1 0,0-1-1,0 0 1,-1 0 0,6-11 0,1 1 22,11-17 152,32-65 0,-47 83-150,0-1-1,-1 1 1,0-1-1,-1 0 1,-1 0-1,-1 0 0,2-24 1,-4 38-27,0-1 0,0 1 0,0 0 0,-1 0 0,1 0 1,0 0-1,-1 0 0,1 0 0,0 0 0,-1 0 0,1 0 0,-1 1 0,1-1 1,-1 0-1,0 0 0,1 0 0,-1 0 0,0 1 0,0-1 0,1 0 0,-1 1 0,-2-2 1,0 0 75,0 1 1,0 0 0,0 0-1,0 0 1,0 0 0,0 1-1,-7-2 1,2 2 81,0 0 0,0 0 1,-1 1-1,1 0 0,0 0 0,-8 3 1,10-2-147,1 1 1,-1 0 0,1 1-1,0-1 1,0 1 0,0 0-1,0 0 1,1 1 0,-1-1-1,1 1 1,0 0-1,1 0 1,-1 0 0,1 1-1,0-1 1,-3 10 0,-1 1 69,1 0 1,1 0-1,0 1 0,-4 30 1,6-17-14,4 60 1,0-87-88,-1 0 0,1-1 1,-1 1-1,1-1 0,0 1 1,0-1-1,0 1 0,1-1 0,-1 0 1,0 1-1,1-1 0,0 0 1,-1 0-1,1 0 0,0 0 1,0 0-1,0-1 0,0 1 0,1 0 1,-1-1-1,0 0 0,1 1 1,-1-1-1,0 0 0,1 0 1,0-1-1,-1 1 0,1 0 0,-1-1 1,6 1-1,3 0-15,0 0 0,-1 0 1,1-1-1,0-1 0,0 0 0,17-4 0,-7-2-72,-1-1 0,0-1 0,0-1 0,-1 0 0,0-2 0,28-22 0,22-13 48,-56 38-5,0 1 0,0 0 0,1 1 0,0 1 0,0 0 0,1 1 0,-1 1 0,1 0 0,0 1 0,0 0 0,17 0 0,-13 2-6,-14 1 40,-1-1 0,1 1 1,0 0-1,-1 1 0,1-1 0,-1 1 0,5 1 1,-7-2 9,-1 1 1,0-1-1,0 1 1,0 0-1,0 0 1,0-1-1,0 1 1,0 0-1,0 0 1,0 0-1,0 0 1,0 0-1,-1 1 1,1-1-1,0 0 1,-1 0-1,1 0 1,-1 1-1,1-1 1,-1 0-1,1 0 1,-1 1-1,0-1 1,0 0-1,0 1 1,0-1-1,0 0 1,0 3-1,0 1 45,0 0 0,0 0 0,0 0 0,0 0 0,-1 0-1,0 1 1,0-2 0,0 1 0,-1 0 0,0 0 0,0 0-1,0-1 1,0 1 0,-1-1 0,1 1 0,-1-1 0,-6 6-1,-9 10-234,-1-1 0,-24 20 0,33-31-771,-1 0-1,0-1 0,-17 9 0,16-13-4148,5-3-4756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2.9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134 11 1825,'0'0'17376,"-4"-1"-16312,3 0-1018,0 0 0,-1 0 0,1 0 0,0 0-1,-1 0 1,1 1 0,-1-1 0,1 1 0,-1-1 0,1 1-1,-1-1 1,0 1 0,1 0 0,-1 0 0,0 0 0,1 0-1,-1 0 1,1 0 0,-1 0 0,0 1 0,1-1 0,-1 1-1,1-1 1,-1 1 0,1-1 0,-1 1 0,1 0 0,0 0-1,-1 0 1,1 0 0,0 0 0,-1 0 0,1 0 0,0 0-1,0 0 1,0 0 0,0 1 0,-1 1 0,-9 15-17,1-1-1,1 1 1,1 1 0,0 0 0,2 0 0,0 0-1,1 1 1,1 0 0,-3 31 0,7-50-16,10-24 115,6-6 88,-11 21-255,0 0 1,-1-1-1,0 1 0,0-1 1,-1 0-1,0 0 0,-1 0 1,0-1-1,0 1 1,-1-1-1,0-9 0,-1 17-57,-1 3 72,0 0-1,0 0 1,0 0-1,0 1 1,1-1-1,-1 0 1,0 0-1,0 1 0,1-1 1,-1 0-1,1 1 1,-1-1-1,1 0 1,0 1-1,-1-1 1,1 3-1,-1 0-11,-4 19-32,1 1 0,0-1 0,2 1 1,1 30-1,3-54 66,-1 1 1,1-1 0,-1 0-1,1 0 1,0 0 0,-1 0-1,1 0 1,-1-1 0,1 1-1,-1 0 1,1-1 0,-1 1-1,2-1 1,3-4 33,-1 0 0,0 1-1,-1-2 1,1 1 0,-1 0 0,0-1 0,0 0-1,-1 0 1,6-13 0,21-61-398,-26 57-1026,-5 23 1348,1 0 0,-1 0 0,1 0 0,0 0 0,-1 0-1,1 0 1,-1 0 0,1 0 0,0 1 0,-1-1 0,1 0-1,-1 0 1,1 0 0,0 1 0,-1-1 0,1 0 0,0 0-1,0 1 1,-1-1 0,1 0 0,0 1 0,-1-1 0,1 0 0,0 1-1,0-1 1,0 0 0,-1 1 0,-23 41-335,17-23 398,1 1-1,1-1 0,0 1 1,2 0-1,0 1 0,1 33 0,2-53-14,0-1 0,1 1 0,-1-1 0,0 1 0,1-1 1,-1 1-1,1-1 0,-1 1 0,1-1 0,-1 1 0,1-1 0,-1 1 0,1-1 0,-1 0 0,1 1 0,-1-1 0,1 0 0,0 1 0,-1-1 0,1 0 0,-1 0 0,1 0 0,0 0 0,-1 0 0,1 1 0,0-1 0,-1 0 0,1 0 0,0-1 0,-1 1 0,1 0 0,1 0 0,22-3 293,-18 0-185,0 1 0,0-1 0,-1 0 0,1 0 0,-1 0 0,0-1 0,0 0 0,0 0 0,-1 0 0,1-1 0,-1 1 0,0-1 0,0 0 0,5-9 0,0-1 100,-1-1 0,0 0 0,-1 0 0,5-18 0,-9 23-155,-1 0 1,0 0 0,-1 0-1,-1-21 1,0 29-53,0 1-5,0 1 1,0 0-1,-1 0 0,1 0 0,-1 0 0,1 0 0,-1-1 0,1 1 0,-1 0 1,0 0-1,1 0 0,-1 0 0,0 1 0,0-1 0,0 0 0,0 0 0,0 0 1,0 1-1,0-1 0,0 0 0,0 1 0,0-1 0,0 1 0,0-1 0,0 1 0,0 0 1,-1-1-1,1 1 0,0 0 0,0 0 0,0 0 0,-1 0 0,0 0 0,-3 0-23,1-1 0,0 1 0,-1 1-1,1-1 1,0 1 0,0-1-1,-1 1 1,-4 2 0,4 0 16,0 0 0,0 1 1,1-1-1,0 1 0,0 0 0,0 0 1,0 0-1,0 0 0,1 1 0,0-1 1,0 1-1,0 0 0,-4 10 0,3-5-581,1-1-1,0 0 0,0 1 0,1 0 0,0 0 1,0 0-1,1 11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4.1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45 8740,'0'0'10357,"4"-9"-9173,11-26-247,-12 66 394,-25 402 1844,12-361-3047,-6 41-248,-1 136 0,17-248-1070,0-6-339,1-53-3964,4 15-366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4.5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9828,'0'0'9466,"3"0"-9007,2 1-342,0 14 76,2 126 864,-5-53-639,5 350 1463,-7-253-3803,-1-7-7828,1-209 2197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5.2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3 290 10645,'0'0'7187,"0"0"-7170,0 0 0,0 0 0,0 0 0,0 0 0,1 0 0,-1 0 0,0 0 0,0-1 0,0 1 0,0 0 1,0 0-1,0 0 0,0 0 0,1 0 0,-1-1 0,0 1 0,0 0 0,0 0 0,0 0 0,0 0 0,0-1 0,0 1 0,0 0 0,0 0 0,0 0 0,0 0 0,0-1 0,0 1 0,0 0 0,0 0 0,0 0 0,0 0 0,0-1 0,0 1 0,0 0 0,-1 0 0,1 0 0,0 0 0,0-1 0,0 1 1,0 0-1,0 0 0,0 0 0,0 0 0,-1 0 0,1 0 0,0-1 0,0 1 0,0 0 0,0 0 0,0 0 0,-1 0 0,1 0 0,0 0 0,0 0 0,0 0 0,0 0 0,-1 0 0,1 0 0,0 0 0,0 0 0,0 0 0,0 0 0,-1 0 0,101-18 1749,25-18-1009,-89 24-734,1 1-1,1 1 1,0 3 0,0 1 0,42-2 0,-79 9-22,0-1-1,0 0 1,1 0-1,-1 0 1,0 1-1,0-1 1,0 1-1,0-1 1,0 1-1,0-1 1,0 1-1,0 0 1,0-1-1,0 1 1,0 0-1,0 0 1,0 0-1,0 0 1,0 0-1,-1 0 1,1 0-1,0 0 1,-1 0-1,1 0 1,-1 0-1,0 0 1,1 0-1,-1 0 1,0 1-1,1-1 1,-1 0-1,0 2 1,2 48 119,-2-36-62,0 187 681,0-202-738,0 1 0,0-1-1,0 0 1,0 1 0,1-1 0,-1 1-1,0-1 1,0 0 0,0 1 0,1-1 0,-1 0-1,0 1 1,0-1 0,1 0 0,-1 1-1,0-1 1,1 0 0,-1 0 0,0 1 0,1-1-1,-1 0 1,1 0 0,-1 0 0,0 1-1,1-1 1,-1 0 0,1 0 0,-1 0 0,0 0-1,1 0 1,-1 0 0,1 0 0,-1 0-1,1 0 1,19-1 6,-15 0-1,1 0-2,1-1-1,0 1 1,-1-1 0,1-1-1,-1 0 1,0 0 0,0 0-1,0 0 1,0-1 0,-1 0-1,1 0 1,7-8 0,6-8-88,31-38 0,-42 48-122,-1-1 0,0 0 0,-1-1-1,0 0 1,0 0 0,-1 0 0,-1 0 0,0-1 0,-1 0 0,0 0-1,-1 0 1,-1 0 0,0 0 0,-1-17 0,-5 19 663,4 11-419,1 0 0,0 0 0,-1 0 0,1 0 0,0-1 0,-1 1 0,1 0 0,0 0 0,0-1 0,0 1 0,-1 0 0,1 0 0,0-1 0,0 1 0,0 0 0,-1-1 0,1 1 0,0 0 0,0-1 0,0 1-1,0 0 1,0-1 0,0 1 0,0 0 0,0-1 0,0 1 0,0 0 0,0-1 0,0 1 0,0 0 0,0-1 0,0 1 0,0 0 0,0-1 0,0 1 0,0 0 0,1-1 0,-1 1 0,0 0 0,0 0 0,0-1 0,0 1 0,1 0 0,-1 0 0,0-1 0,0 1 0,1 0 0,-1 0-1,0-1 1,1 1 0,-1 0 0,0 0 0,1 0 0,-1 0 0,0 0 0,0-1 0,1 1 0,0 0 0,19-5-22,1 1 1,-1 1-1,1 1 0,0 1 0,28 2 0,-27-1-17,-18-1 9,-1 1-1,1 0 1,0 0 0,-1 1-1,1-1 1,0 1 0,-1 0-1,1 0 1,-1 0 0,1 0-1,-1 0 1,0 1 0,1 0-1,-1-1 1,0 1 0,0 0-1,0 1 1,0-1 0,-1 0-1,1 1 1,-1 0 0,1-1-1,-1 1 1,0 0 0,0 0-1,0 1 1,0-1 0,-1 0-1,1 1 1,0 4 0,4 10 119,-1 0 0,-1 1 0,-1 0 1,2 37-1,-4-31 47,10 48 0,-10-72-174,-1 0 1,1-1-1,-1 1 1,1 0-1,0-1 0,0 1 1,-1 0-1,1-1 0,0 1 1,0-1-1,0 1 1,0-1-1,-1 1 0,1-1 1,0 0-1,0 1 1,0-1-1,0 0 0,0 0 1,0 0-1,0 0 0,0 0 1,0 0-1,0 0 1,0 0-1,0 0 0,0 0 1,0 0-1,1-1 0,31-10-11,-21 2 21,0 0 0,14-16-1,-18 16-14,1 1 0,-1 0-1,1 1 1,1 0 0,18-10-1,-27 16-8,-1 0 0,1 1 0,0-1-1,0 1 1,0 0 0,0-1 0,0 1-1,0 0 1,0-1 0,0 1 0,0 0-1,0 0 1,0 0 0,0 0 0,0 0-1,0 0 1,0 0 0,0 0 0,0 1-1,0-1 1,0 0 0,0 0 0,0 1-1,0-1 1,0 1 0,-1-1 0,1 1-1,0-1 1,0 1 0,0-1 0,-1 1-1,1 0 1,0 0 0,0-1 0,-1 1-1,1 0 1,0 1 0,1 3-95,0 0 0,-1-1 0,0 1 0,0 0 0,0 0 0,0 7 0,2 6-30,-2-13 137,0 0 1,0 0-1,1 0 0,0 0 1,0 0-1,0-1 0,0 1 0,4 5 1,-4-8-2,0 0 1,0-1-1,-1 1 0,1-1 1,0 1-1,0-1 1,0 0-1,1 0 1,-1 0-1,0 0 0,0 0 1,1 0-1,-1 0 1,0-1-1,1 1 1,-1-1-1,1 0 0,-1 0 1,4 0-1,3 0 17,-1 0 1,0-1-1,0 0 0,0-1 0,0 0 0,-1 0 0,1-1 0,0 0 0,-1 0 0,0 0 0,0-1 1,0 0-1,0-1 0,0 0 0,-1 0 0,0 0 0,0 0 0,0-1 0,-1 0 0,8-12 0,-4 6 87,0-1 0,-1 0 0,0-1 0,-1 1 0,-1-1 0,0-1-1,-1 1 1,6-28 0,-5 7 408,-2 1-1,0-63 1,-4 95-501,0 1 1,0 0 0,0-1 0,0 1-1,0 0 1,0-1 0,0 1 0,0 0 0,0-1-1,-1 1 1,1 0 0,0 0 0,-1-1-1,1 1 1,-1 0 0,0 0 0,1 0-1,-1-1 1,0 1 0,0 0 0,0 0 0,1 0-1,-1 0 1,0 0 0,-1 1 0,1-1-1,0 0 1,0 0 0,0 1 0,0-1 0,0 1-1,-1-1 1,0 0 0,1 1-142,0 0 0,0 0 1,0 0-1,0 1 0,0-1 0,0 0 1,0 0-1,0 1 0,0-1 1,0 1-1,0-1 0,0 0 0,0 1 1,0 0-1,0-1 0,-1 2 0,1 0-427,-1-1-1,1 1 0,-1 0 0,1 0 1,0-1-1,0 1 0,0 0 0,0 0 1,0 0-1,0 4 0,-5 18-9934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6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0 127 2641,'0'0'9983,"0"-8"-2825,0 241-5194,1-232-1961,-1 0 1,1 0-1,-1-1 1,1 1-1,-1 0 1,1 0-1,0-1 1,-1 1-1,1 0 1,0-1-1,0 1 1,-1-1-1,1 1 1,0-1-1,0 1 1,0-1-1,0 0 1,0 1-1,0-1 1,-1 0-1,1 0 1,0 0-1,0 0 1,0 0-1,0 0 1,0 0-1,0 0 1,0 0-1,0 0 1,0 0-1,1-1 1,35-5 89,-20-1-52,-1-2-1,-1 0 0,0-1 0,0 0 0,26-25 1,-7 6 8,-15 13-56,34-23 18,-49 36-24,0 1-1,1-1 1,-1 1-1,1 1 1,0-1-1,0 0 1,0 1 0,0 0-1,0 0 1,7 0-1,-10 1-8,-1 0 1,1 1-1,0-1 0,-1 0 0,1 1 1,0-1-1,-1 1 0,1-1 0,-1 1 1,1 0-1,0 0 0,-1 0 0,0-1 0,1 1 1,-1 1-1,0-1 0,1 0 0,-1 0 1,1 2-1,18 33-52,-19-33 73,1 1-1,-1-1 1,1 1 0,0-1-1,0 0 1,0 0 0,0 0-1,0 0 1,1 0-1,0 0 1,-1 0 0,1-1-1,4 3 1,-3-3-18,1-1-1,-1 0 1,0 0 0,1 0-1,-1 0 1,1-1 0,-1 0-1,1 0 1,-1 0 0,1 0-1,-1-1 1,1 0 0,-1 0-1,1 0 1,-1 0 0,0-1 0,0 1-1,0-1 1,0 0 0,0-1-1,0 1 1,0-1 0,0 0-1,5-5 1,-2 0-27,0 1-1,-1-1 1,0 0-1,-1 0 1,0-1 0,0 0-1,-1 0 1,0 0-1,0 0 1,-1 0 0,0-1-1,-1 0 1,0 1 0,-1-1-1,0 0 1,0 0-1,-1-12 1,0 21 70,0 0 0,0-1 0,1 1 0,-1 0 0,0 0 0,1-1 0,-1 1 0,1 0 0,0 0 0,-1 0 0,1-1 0,0 1 0,0 0 0,0 0 0,0 0 0,0 0 0,0 1 0,0-1 0,0 0 0,0 0 0,0 1 1,2-2-1,30-12-55,-24 11 64,13-4-42,1 1-1,0 0 1,1 2 0,-1 1 0,1 0 0,-1 2 0,1 1-1,37 4 1,-53-2 11,-1 0 0,1 1 1,-1-1-1,0 1 0,0 1 0,0 0 0,0 0 0,0 0 0,-1 1 1,0-1-1,0 2 0,0-1 0,-1 1 0,1 0 0,-1 0 0,-1 0 1,1 0-1,-1 1 0,5 10 0,-2-3 116,0 0 0,-1 1 1,-1 0-1,0 0 0,-1 0 1,0 0-1,-1 0 0,1 31 0,-4-40-219,0-5-574,0-9-4567,0-12-2247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6.8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0 236 6227,'0'0'10762,"32"-19"-9564,102-58-136,-130 75-999,1-1 1,-1 1-1,1 0 0,-1 0 1,1 1-1,0 0 0,0 0 1,0 0-1,0 0 0,-1 0 1,1 1-1,8 1 0,-10-1 5,0 1-1,0 1 0,0-1 0,0 0 0,0 1 0,0 0 0,0-1 0,-1 1 0,1 0 0,-1 0 0,4 4 0,-2-2 39,5 4 42,-2 1 1,1 0-1,-1 1 0,-1-1 1,0 1-1,0 1 0,-1-1 1,0 1-1,-1 0 0,0 0 1,0 0-1,-2 0 0,3 15 1,1 18 379,-3 1 1,-1 49 0,-2-76-353,-1 47 80,-2 1 0,-11 66 0,8-97-213,2 0 0,1 55-1,3-89-42,0 1-1,0-1 0,0 0 0,0 1 0,1-1 0,-1 0 0,1 1 1,-1-1-1,1 0 0,-1 0 0,1 0 0,0 1 0,-1-1 0,1 0 1,0 0-1,0 0 0,0 0 0,0 0 0,0-1 0,0 1 0,0 0 1,0 0-1,0-1 0,0 1 0,1 0 0,-1-1 0,0 1 0,0-1 1,1 0-1,-1 1 0,0-1 0,1 0 0,-1 0 0,0 0 1,2 0-1,2 1 6,0-1 1,0-1-1,0 1 1,0-1-1,0 0 1,-1 0-1,1 0 0,0-1 1,7-3-1,2-4 41,-2 0-1,1-1 1,-1-1-1,-1 0 0,0 0 1,14-20-1,-21 26-40,45-55-62,-4-2 1,-1-2-1,61-125 0,-82 138 75,-2-1 0,-2 0 0,-2-2-1,-3 0 1,15-109 0,-29 111 1319,-33 224-1075,-3 16 252,25 80-265,11-256-244,0-3-4,0-1 1,1 1 0,-1 0 0,2 0 0,0 0 0,0 0 0,0-1 0,1 1-1,0-1 1,9 16 0,-9-19-9,1-1 0,-1 1 0,1-1 0,0 0 0,1 0 1,-1 0-1,1-1 0,0 1 0,-1-1 0,1 0 0,1-1 0,-1 1 0,0-1 0,1 0 0,-1 0 0,1-1 0,10 2 1,3 0-723,0-1 0,0-1 0,0 0 0,0-2 1,27-3-1,-44 3 299,1 0 0,-1 1-1,0-1 1,0 0 0,1 0 0,-1 0 0,0 0-1,0-1 1,0 1 0,0-1 0,3-2 0,18-22-8703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7.5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 10645,'0'0'8212,"-12"227"-6596,-1-118-815,4 6-65,-1-6-400,4-5-160,6-23-96,-3-14-80,3-19-1024,0-17-609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8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1264 11301,'0'0'4023,"30"-8"-2470,1 1-1138,0-3-1,-1 0 1,1-2 0,-2-2-1,0 0 1,47-33 0,26-30-62,-4-4 1,131-139 0,-174 159-607,-3-2 0,-3-3 0,-2-2 1,73-143-1,-111 191 215,0 1-1,-1-2 1,-2 1 0,0-1 0,-1 0 0,-1 0-1,0-1 1,-1-38 0,-2 57 99,-1 0 1,-1 0-1,1 1 1,0-1-1,-1 0 1,1 0-1,-1 1 1,0-1-1,0 0 0,0 1 1,0-1-1,0 1 1,-1-1-1,1 1 1,-1 0-1,1-1 1,-1 1-1,0 0 1,0 0-1,0 0 1,0 0-1,-4-2 1,2 2 138,0 1-1,0-1 1,0 1 0,1 0 0,-1 0 0,-1 0 0,1 0 0,0 1 0,0 0 0,0 0 0,0 0 0,0 0 0,0 0 0,0 1 0,-7 2 0,7-2-164,0 1 0,0 0 1,0 0-1,1 0 0,-1 1 1,1-1-1,-1 1 1,1 0-1,0 0 0,0 0 1,0 0-1,1 0 1,-1 1-1,1-1 0,0 1 1,-3 5-1,-5 12-41,-13 39 0,17-44 69,-13 45 154,2 2 1,-16 115-1,5 134 897,24-246-764,1-20-60,-18 408 1133,21-454-1296,1-2-184,10-11 83,0 1 0,1 0-1,1 0 1,0 1-1,24-15 1,-28 21-66,0 0 0,0 0 0,1 1 0,0 1 0,0-1 0,0 2 0,0-1 0,1 2 0,-1-1 0,18 1 0,-22 0-4,0 1 0,0 1 0,0-1 1,1 1-1,-1 0 0,0 1 0,0-1 0,7 4 1,-9-3 29,0 0 1,-1 1 0,1-1-1,-1 1 1,0 0 0,0 0-1,0 0 1,0 1 0,0-1 0,-1 1-1,1-1 1,-1 1 0,2 4-1,5 11 7,-5-10 11,1 0-1,0 0 1,0 0-1,7 8 1,-10-15-5,1 1 0,-1-1 1,0 0-1,1 0 0,-1 0 0,1 0 1,0 0-1,0-1 0,0 1 0,0-1 1,0 0-1,0 0 0,0 0 1,0 0-1,0 0 0,0-1 0,5 1 1,0 0-55,1-1 1,0 0 0,-1 0-1,1-1 1,-1-1-1,1 1 1,-1-1 0,0 0-1,1-1 1,-1 0 0,0 0-1,-1-1 1,1 0 0,-1-1-1,0 1 1,0-1 0,0-1-1,9-8 1,118-119-1436,-113 114 1497,-20 15-32,-1 3 5,23 1-162,-19 0 184,0 0 0,0 1 1,0-1-1,-1 1 0,1 0 0,0 0 0,0 1 0,0-1 0,-1 1 1,1-1-1,-1 1 0,1 1 0,-1-1 0,0 0 0,0 1 1,0-1-1,0 1 0,0 0 0,2 3 0,1 3-3,0 1 0,0-1 1,0 1-1,-1 0 0,5 16 0,-10-25-39,0 1-1,1-1 1,-1 0-1,1 0 1,0 1-1,-1-1 1,1 0-1,0 0 1,-1 0-1,1 0 1,0 0-1,0 0 1,0 0-1,0 0 1,0 0-1,0 0 1,0-1-1,0 1 1,1 0-1,-1-1 0,0 1 1,0-1-1,0 1 1,1-1-1,-1 0 1,0 1-1,1-1 1,-1 0-1,0 0 1,1 0-1,-1 0 1,0 0-1,1 0 1,-1 0-1,0-1 1,1 1-1,-1 0 1,0-1-1,0 1 1,1-1-1,-1 1 1,2-2-1,3-2-436,0 1-1,0-1 1,-1 0-1,1 0 1,-1-1-1,7-8 1,0 0-976,15-21-5575,-22 20 1129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9.0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1 6963,'0'0'10576,"-2"6"-9354,-5 10-475,0-1 1,-13 20 0,10-19-420,1 0 0,1 1 1,-7 20-1,0 12 77,15-49-403,0 0 0,0 0 0,0 1 0,0-1 0,0 0 0,0 1 0,0-1 0,1 0 0,-1 0 0,0 1 0,0-1 0,0 0 0,0 0 0,0 1 0,0-1 0,1 0 0,-1 0 0,0 1 0,0-1 0,0 0 0,1 0 0,-1 0 0,0 1 0,0-1 0,0 0 0,1 0 0,-1 0 0,0 0 0,1 0 0,-1 0 0,0 0 0,0 1 0,1-1 0,-1 0 0,0 0 0,0 0 0,1 0 0,-1 0 0,0 0 0,1 0 0,-1 0 0,0 0 0,0-1 0,1 1 0,-1 0 0,0 0 0,1 0 0,-1 0 0,1 0 15,128 0 629,-129 0-635,1 0 0,0 0 0,-1 0 0,1 0 0,-1 1 0,1-1-1,-1 0 1,1 0 0,-1 1 0,1-1 0,-1 0 0,1 1 0,-1-1 0,1 1 0,-1-1 0,1 0 0,-1 1 0,0-1 0,1 1 0,-1-1 0,0 1 0,0-1 0,1 1 0,-1 0 0,0-1 0,0 2 0,5 23 528,-6 25 288,1-49-823,-1 1 1,1-1 0,-1 0-1,1 0 1,-1 0 0,1 1-1,-1-1 1,0 0-1,1 0 1,-1 0 0,0 0-1,0 0 1,0 0 0,0-1-1,0 1 1,0 0 0,0 0-1,0 0 1,0-1-1,0 1 1,-1-1 0,1 1-1,0-1 1,0 1 0,-1-1-1,-1 0 1,-39 5-147,38-5 87,-84 1-3109,61-4-1452,3-11-5458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9.4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17384,'0'0'6243,"44"33"-9941,-26-33-1744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9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31 312 6435,'0'0'8943,"-6"4"-7780,-19 13-293,54-13 952,-20-5-1687,-1 0 0,0 0 0,0-1 0,0 0 0,0-1 1,-1 0-1,1 0 0,-1 0 0,1-1 0,-1 0 0,0-1 0,-1 0 0,1 0 0,-1 0 1,0-1-1,0 1 0,0-1 0,-1-1 0,5-6 0,-2 1-71,0 0-1,-1 0 1,0 0-1,0-1 1,-2 0 0,0 0-1,0-1 1,-1 0-1,-1 1 1,3-21-1,-5 17-131,0 0-1,-2-24 1,0 40 68,1 0 1,-1 0-1,1 0 1,-1 0-1,1 1 0,-1-1 1,1 0-1,-1 0 1,0 1-1,0-1 1,1 0-1,-1 1 0,0-1 1,0 0-1,0 1 1,0-1-1,1 1 0,-1-1 1,0 1-1,0 0 1,0-1-1,0 1 1,0 0-1,0 0 0,0 0 1,0 0-1,-2 0 1,-35-1 68,28 2 21,7-2-63,-1 1 0,0 0 0,0 0 0,0 0 0,0 1 0,0 0 0,1-1 0,-1 1 0,0 1 0,0-1 0,1 0 0,-1 1 0,1 0 1,-1 0-1,1 0 0,0 0 0,0 0 0,0 1 0,0-1 0,0 1 0,1 0 0,-1 0 0,1 0 0,-1 0 0,1 0 0,0 1 0,-2 6 0,-4 4 29,2 1-1,0-1 0,0 2 1,2-1-1,0 0 0,-4 30 1,2 98 443,6-134-433,0-5-40,0 1 0,1-1 1,-1 0-1,1 0 0,0 1 0,0-1 1,0 0-1,0 0 0,1 0 1,0 0-1,0 0 0,0-1 0,0 1 1,0 0-1,1-1 0,3 4 0,-1-2-26,0-1-1,0 0 0,0-1 0,1 1 0,-1-1 0,1 0 0,0 0 0,0 0 0,11 2 1,7 0-202,1 0 0,0-2 0,1-1 1,34-1-1,-50-2 87,1 0 0,0-1 1,-1 0-1,1-1 0,-1 0 1,0 0-1,0-1 0,0-1 0,-1 1 1,1-2-1,-1 1 0,0-1 1,-1-1-1,1 1 0,9-11 0,9-12-893,0-1-1,38-56 1,-44 56-124,23-42 1,-39 62 1016,0 0 0,-1 0 0,0 0 0,-1 0 0,0-1 0,-1 0 0,0 1 0,1-23 4176,-16 53-1844,-16 21-1838,3 2 1,-32 67-1,48-88-201,1 1 1,2 0-1,0 0 0,1 0 0,1 1 0,2 0 0,-2 36 1,4-47-131,2 18-14,-1-30-39,1 0 0,-1 0 0,0 0 1,0 0-1,1 0 0,-1 0 0,1 0 0,-1 0 1,1-1-1,-1 1 0,1 0 0,0 0 0,-1 0 1,1-1-1,0 1 0,-1 0 0,1-1 0,0 1 1,0 0-1,0-1 0,0 1 0,0-1 0,0 0 1,0 1-1,1 0 0,4 0-107,0 0 1,0-1-1,0 1 0,0-1 1,1 0-1,-1-1 0,0 1 1,0-1-1,0 0 0,0-1 1,-1 0-1,1 0 0,0 0 1,-1 0-1,1-1 0,-1 0 1,0 0-1,0 0 1,0-1-1,7-6 0,6-8-371,-1 0-1,-1 0 0,24-37 0,-31 43 330,16-28-141,-18 27 293,0 1 0,16-19-1,-22 30 60,0 1 1,0-1-1,0 0 0,-1 1 0,1 0 0,0-1 0,0 1 0,0-1 0,0 1 0,0 0 0,0 0 0,0-1 0,0 1 1,0 0-1,0 0 0,0 0 0,0 0 0,0 0 0,0 0 0,0 1 0,0-1 0,0 0 0,-1 0 0,1 1 0,2 0 0,28 15-109,-14-7 208,103 30-2531,-119-38 2534,0-1 0,-1 1-1,1 0 1,0 0 0,-1 0 0,1 0-1,-1 0 1,1 0 0,-1 0-1,1 0 1,-1 0 0,0 0 0,1 0-1,-1 0 1,0 0 0,0 0-1,0 0 1,0 0 0,0 0-1,0 2 1,-1 30 810,1-20-805,0 90 3478,0-126-3501,-1 3 94,2-1 0,4-32-1,-4 45-416,1 1 0,0 0-1,1 0 1,-1 0 0,1 0 0,1 0-1,-1 0 1,1 1 0,0 0 0,1 0-1,5-6 1,0 1-1545,1 1 0,21-17 0,-26 23 120,-1 0 0,1 1 0,0 0 0,0 0 0,7-2 0,-4 4-5657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1.6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180 1058 4338,'0'0'12849,"-11"17"-11612,-4 6-999,-69 110 1247,72-112-1221,2 0 0,0 0 0,1 1-1,1 0 1,-5 27 0,10-34-191,1 0 0,1 1-1,0-1 1,1 1 0,0-1 0,4 20 0,-3-33-71,0 0 0,0-1 0,0 1 0,0 0 0,0-1 0,0 1 1,0-1-1,1 1 0,-1-1 0,1 0 0,-1 0 0,1 1 0,-1-1 1,1 0-1,0 0 0,0-1 0,-1 1 0,1 0 0,0-1 1,0 1-1,0-1 0,0 1 0,0-1 0,0 0 0,0 0 0,0 0 1,0 0-1,2 0 0,1 0 2,5 2 1,1-1-1,-1-1 0,1 0 1,0 0-1,-1-1 0,1-1 1,-1 1-1,0-2 0,1 1 1,-1-1-1,0-1 0,0 0 1,-1 0-1,1-1 0,14-10 1,-5 1-173,0-1 0,-1-1 0,0 0 0,-1-1 0,-1-1 1,25-38-1,-32 43 47,-1-1 0,-1 0 0,0-1 0,-1 0 0,-1 0 1,0 0-1,-1-1 0,0 0 0,-2 1 0,0-1 0,0-19 0,-2 28 129,0 1 0,0 0-1,0 0 1,-1-1-1,0 1 1,0 0 0,-1 0-1,0 0 1,-4-9-1,5 13 37,-1-1-1,0 1 0,0 0 1,0 0-1,0 0 0,0 0 0,0 1 1,0-1-1,0 1 0,-1-1 1,1 1-1,-1 0 0,1-1 1,-1 1-1,0 1 0,1-1 0,-1 0 1,0 1-1,0-1 0,1 1 1,-1 0-1,0 0 0,-4 0 1,0 0 154,6 1-107,0-1-1,0 0 1,0 1-1,0-1 1,0 0-1,0 0 1,0 0-1,-1 0 1,1 0-1,0 0 1,0-1 0,0 1-1,0 0 1,0 0-1,0-1 1,0 1-1,0 0 1,0-1-1,0 0 1,0 1-1,0-1 1,-1 0 0,28-1-251,239-3 304,-261 5-147,0 0 1,0 0 0,0 0-1,0 1 1,1-1 0,-1 1 0,0 0-1,0 1 1,-1-1 0,7 4-1,-7-4-2,-1 1-1,1 0 1,-1 0 0,0 1-1,0-1 1,0 0-1,0 1 1,0-1-1,-1 1 1,1 0 0,-1-1-1,0 1 1,0 0-1,2 5 1,2 15-20,-1 0 0,-1 0 0,-1 1 1,-1-1-1,-2 30 0,0-11 46,0-18 69,-1 1 1,-10 43 0,3-24 133,8-26-72,2-18-152,0 0 0,0 0-1,0 0 1,0 0 0,0 0-1,0 0 1,0 0 0,0 0 0,0 0-1,0-1 1,-1 1 0,1 0-1,0-1 1,0 1 0,0-1 0,0 1-1,-1 0 1,2-2 0,33-22-29,-2-2 1,0-2 0,-2-1 0,46-55-1,-39 49-99,-38 34 54,1 26-393,0-14 479,1 0 0,0 0 1,1 0-1,0 0 0,1 0 1,0-1-1,8 15 0,-10-21-15,0 0 0,1-1-1,-1 1 1,1 0 0,0-1 0,1 0-1,-1 1 1,0-1 0,1-1 0,0 1-1,-1 0 1,1-1 0,0 0 0,1 0-1,-1 0 1,0 0 0,0-1-1,1 0 1,-1 0 0,1 0 0,4 1-1,-1-2-59,0 1 0,0-1 0,1 0 0,-1-1-1,0 0 1,0 0 0,0-1 0,0 0 0,0-1-1,0 1 1,12-7 0,-6 0-166,-1 0 1,0-1 0,0-1-1,-1 0 1,11-13-1,25-29-800,-3-1 0,-2-3-1,-2-1 1,-3-2 0,-3-1-1,43-102 1,-52 95 1595,-2-2 1,-4 0-1,-2-1 0,-4-1 0,-2-1 1,1-91-1,-13 2 2630,0 155-2964,0 0 1,-1 0-1,0 1 1,-1-1-1,-2-7 0,3 12-140,1 0 0,-1 0 0,0 0 0,0 1 0,0-1 0,0 0 0,0 1 0,0-1 0,-1 1-1,1 0 1,-1-1 0,1 1 0,-1 0 0,1 0 0,-1 0 0,1 0 0,-1 0 0,0 0 0,0 0 0,0 0 0,1 1-1,-4-1 1,5 1-46,-1-1-1,0 1 0,0 0 0,0 0 1,0 0-1,1 0 0,-1 0 0,0 0 1,0 0-1,0 0 0,0 1 0,1-1 1,-1 0-1,0 0 0,0 1 0,1-1 1,-1 0-1,-1 1 0,-12 20 240,-2 19-158,-16 68 0,21-69-64,-37 148 30,7 2-1,9 2 0,9 0 1,0 233-1,23-412-319,1 27-541,3-26-469,-4-12 1172,1-1-1,-1 0 1,0 0-1,0 0 1,0 1-1,1-1 1,-1 0-1,0 0 1,0 0-1,1 0 1,-1 0 0,0 0-1,0 1 1,1-1-1,-1 0 1,0 0-1,0 0 1,1 0-1,-1 0 1,0 0-1,1 0 1,-1 0-1,0 0 1,0 0-1,1 0 1,-1-1-1,0 1 1,0 0-1,1 0 1,-1 0 0,0 0-1,0 0 1,1 0-1,-1-1 1,0 1-1,8-15-4485,-2-18-2797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1.9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0 244 15447,'0'0'5539,"162"-58"-5523,-43 24 864,15-8-624,0 0-192,-10 0-64,-90 28-2689,-9 3-6691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3.2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206 0 6803,'0'0'11408,"-11"26"-9863,5-12-1368,-82 166 1316,65-139-921,-23 61 0,39-84-429,1 0 0,1 1 1,1 0-1,0 0 1,2 0-1,-2 22 0,5-40-141,-1 0 0,1 0-1,-1-1 1,1 1-1,-1 0 1,1 0-1,-1 0 1,1-1-1,0 1 1,0 0-1,-1-1 1,1 1-1,0 0 1,0-1 0,0 1-1,-1-1 1,1 1-1,0-1 1,0 0-1,0 1 1,0-1-1,0 0 1,0 0-1,0 0 1,0 0-1,0 1 1,0-1 0,0 0-1,0-1 1,1 1-1,41 0 43,-34-1-29,7 0 9,0-1-1,-1-1 0,1-1 1,-1 0-1,0-1 0,0-1 1,0 0-1,-1-1 0,0 0 1,25-19-1,11-11 1,64-63 0,-93 80-57,-14 14 12,10-8-47,-1-1-1,-1-1 1,-1 0-1,0-1 1,23-35-1,-36 50 117,-5 3-39,1 1-1,0 0 1,0 0 0,1 0-1,-1 1 1,0-1-1,1 1 1,-1-1 0,1 1-1,0 0 1,-3 4-1,-9 12 17,13-18-24,-26 28 104,1 2 0,-23 37 0,42-58-90,1 1 0,0 0 1,1 1-1,0 0 1,1-1-1,0 1 1,1 1-1,0-1 1,1 0-1,-1 26 1,3-37-19,0 0-1,0 0 1,0 0 0,0 1 0,1-1 0,-1 0 0,0 0-1,1 0 1,-1 0 0,0 0 0,1 1 0,-1-1-1,1 0 1,0 0 0,-1 0 0,1 0 0,0-1 0,0 1-1,-1 0 1,1 0 0,0 0 0,0-1 0,0 1 0,0 0-1,0-1 1,0 1 0,0-1 0,0 1 0,0-1-1,0 1 1,1-1 0,-1 0 0,2 1 0,4-1 0,0 1 1,0-1 0,0 0-1,12-2 1,-4 0 10,-5 1-35,-1-1 0,0 0 0,0 0 0,0-1 0,0-1 0,0 1 0,-1-1 0,0-1 0,0 0 0,0 0 0,0 0 1,-1-1-1,0 0 0,0-1 0,8-8 0,-9 7 117,1 1 1,-1-1 0,0-1-1,-1 1 1,0-1 0,0 0-1,-1 0 1,0 0-1,-1-1 1,0 1 0,0-1-1,-1 0 1,0 0-1,0-13 1,11 25-342,-9 0 244,0 1-1,0 0 1,0 0-1,-1 0 1,1 1-1,-1-1 1,0 1-1,0 0 1,0 0-1,-1 0 1,4 7-1,21 51 29,-22-41 69,-1 0 1,0 0-1,-2 1 0,0-1 0,-2 28 1,0-48-86,0 0 51,18-2 686,-4-22-495,-12 19-247,0-1 0,1 1 0,0 0 0,0 0 0,0 0 1,5-5-1,-5 6 66,13-9-348,-16 12 276,0 0-1,1 0 1,-1 0-1,0 0 1,1 0-1,-1 0 1,0 0-1,1 0 1,-1 0 0,0 0-1,0 0 1,1 0-1,-1 0 1,0 0-1,1 0 1,-1 0 0,0 0-1,0 0 1,1 0-1,-1 0 1,0 1-1,1-1 1,-1 0-1,0 0 1,0 0 0,0 0-1,1 1 1,-1-1-1,0 0 1,0 0-1,0 1 1,1-1 0,-1 0-1,0 0 1,0 1-1,0-1 1,0 0-1,0 1 1,0-1-1,1 0 1,-1 0 0,0 1-1,0-1 1,0 0-1,0 1 1,0-1-1,0 0 1,0 1-1,0-1 1,-1 0 0,1 0-1,0 1 1,0-1-1,0 0 1,0 1-1,0 70 402,0-70-51,1-2-323,0 0-1,0 1 1,0-1-1,-1 1 0,1-1 1,0 0-1,0 0 1,0 0-1,0 1 0,-1-1 1,1 0-1,-1 0 1,1 0-1,0 0 1,-1 0-1,1 0 0,-1-2 1,3-1 28,11-20-41,0 1 1,2 1 0,1 1-1,1 0 1,0 1 0,2 1-1,23-19 1,-38 35-25,-1 0 1,1 0-1,0 1 0,-1 0 1,1-1-1,1 2 0,-1-1 1,0 0-1,0 1 0,0 0 1,1 0-1,-1 1 1,1 0-1,5 0 0,-10 0 8,0 0-1,0 1 0,0-1 1,0 0-1,0 1 0,0-1 0,0 1 1,0-1-1,0 1 0,-1-1 1,1 1-1,0-1 0,0 1 1,-1 0-1,1 0 0,0-1 1,-1 1-1,1 0 0,-1 0 1,1 0-1,-1 0 0,1 0 1,-1-1-1,1 1 0,-1 0 1,0 0-1,1 2 0,5 33-10,-4-25 14,-1 0 21,0-4-11,0-1 1,0 0 0,0 1 0,1-1 0,4 9-1,-6-14-6,1 0-1,-1 0 0,1 0 0,-1 0 1,1 0-1,0 0 0,-1-1 0,1 1 1,0 0-1,0 0 0,-1-1 0,1 1 1,0-1-1,0 1 0,0 0 0,0-1 1,0 0-1,0 1 0,0-1 1,0 0-1,0 1 0,0-1 0,0 0 1,0 0-1,0 0 0,0 0 0,0 0 1,1 0-1,-1 0 0,0 0 0,0 0 1,0-1-1,0 1 0,0 0 1,0-1-1,0 1 0,0-1 0,0 1 1,0-1-1,1-1 0,2 0 20,0-1 0,0 0 1,0 0-1,0-1 0,-1 1 0,1-1 1,5-8-1,25-25-47,-34 36 17,0 1 0,0 0 0,1 0 0,-1 0 0,0 0 0,0 0 0,0-1 0,1 1 0,-1 0 0,0 0 0,0 0 0,1 0 0,-1 0 0,0 0 0,0 0 0,1 0 0,-1 0 0,0 0 0,0 0 0,1 0 0,-1 0 0,0 0 0,0 0 0,1 1 0,-1-1 0,0 0 0,0 0 0,0 0 0,1 0 0,-1 0 0,0 0 0,0 1 0,0-1 0,1 0 0,-1 0 0,0 0 0,0 1 0,0-1 0,1 0 0,15 21-38,-14-18 45,0 1 1,0-1-1,1 1 0,-1-1 1,1 0-1,0 0 1,0 0-1,0-1 1,0 1-1,1-1 1,-1 1-1,1-1 1,-1 0-1,1-1 1,0 1-1,0-1 0,0 1 1,0-1-1,7 1 1,11-1-1948,-1 0 0,39-4 0,-41-7-3712,-9-1-2481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3.8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93 243 6819,'0'0'12753,"0"12"-9000,0-16-3726,1 0-1,1 0 1,-1 1-1,1-1 0,-1 0 1,1 0-1,0 1 1,0-1-1,1 1 0,5-7 1,2-4 67,5-9-1,20-42 1,-31 56-150,0-1 0,-1 0 0,0 0 0,-1 0-1,0 0 1,0-1 0,-1-17 0,-1 27 53,0 1 0,0 0 0,0-1 0,0 1 0,0 0 0,-1-1 0,1 1 1,0 0-1,0-1 0,-1 1 0,1 0 0,0-1 0,0 1 0,-1 0 0,1 0 0,0-1 0,-1 1 0,1 0 0,0 0 0,-1 0 0,1-1 0,-1 1 0,1 0 0,0 0 1,-1 0-1,1 0 0,-1 0 0,1 0 0,0 0 0,-1 0 0,1 0 0,-1 0 0,1 0 0,-19 1 85,16 0-75,-3 0 12,1 1-1,-1 0 1,0 0-1,1 1 1,-1-1-1,1 1 1,0 1-1,0-1 1,0 1-1,0 0 0,1 0 1,0 0-1,-6 7 1,-4 5 78,1 0 0,-16 27 0,24-32 31,0 0-1,0-1 1,1 2 0,1-1-1,0 0 1,0 1 0,1-1-1,1 1 1,0 0-1,1-1 1,0 1 0,2 15-1,-2-25-113,0 0 0,1 0 0,-1 0 0,1 0 0,-1 0 0,1 0 0,0 0 0,0 0 0,0 0-1,0 0 1,0 0 0,1 0 0,-1-1 0,0 1 0,1 0 0,-1-1 0,1 1 0,0-1 0,-1 0-1,1 1 1,0-1 0,0 0 0,0 0 0,0 0 0,0 0 0,0-1 0,4 2 0,6 1 106,0-1 1,0 0 0,23 1 0,-31-3-87,41 3 47,0-3-1,0-1 0,0-2 0,0-3 0,0-1 0,62-19 0,50-30-2799,-132 41-1336,-15 1-3879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5.4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10341,'0'0'8932,"0"16"-8014,1 256 2884,0-114-4559,0-5-8326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5.8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1 169 8932,'0'0'9572,"112"53"-8259,-25-53-641,3-8-127,4-31-337,-10-1-80,-12 1-128,-19 3-1009,-13 2-591,-40 23-3011,0-3-2720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36.2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1 343 11701,'0'0'9333,"239"-169"-7653,-117 116-1087,12-3-353,9 8-240,-90 37-1201,-6 6-5698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1.2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 6867,'0'0'6392,"-6"13"-5090,-23 70 981,-26 69 1312,49-135-3098,5-14-387,0 0 1,0 0 0,0 0 0,-1 0-1,1 0 1,-1 0 0,1-1 0,-1 1 0,0 0-1,-3 2 1,4-4 321,3-11-370,0 1 0,0-1 0,0 1-1,1 0 1,1 0 0,0 0 0,0 0-1,1 1 1,9-15 0,0 0-23,-9 14-26,29-48 29,-30 52-41,-1 0 0,1 0 1,0 0-1,1 1 0,-1 0 0,1-1 1,0 2-1,6-5 0,-11 8-35,1 0-1,-1 0 0,0 0 0,1 0 1,-1 0-1,0 0 0,1 0 0,-1 0 1,0 0-1,1 0 0,-1 1 0,0-1 1,1 0-1,-1 0 0,0 0 0,1 0 1,-1 1-1,0-1 0,0 0 0,1 0 1,-1 1-1,0-1 0,0 0 0,0 0 1,1 1-1,-1-1 0,0 0 0,0 1 1,0-1-1,0 0 0,0 1 0,1-1 1,-1 0-1,0 1 0,0-1 0,0 0 1,0 1-1,0-1 0,0 0 0,0 1 1,3 26 2570,-2-1-4961,-1-20-3435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2.0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75 3394,'0'0'7315,"-25"-7"-2398,22 9-4746,0 1 1,0 0 0,1 0-1,-1 0 1,1 0-1,0 0 1,0 1 0,0-1-1,0 0 1,0 1-1,1 0 1,-2 6 0,-4 6 342,-78 194 3247,73-177-3179,7-23 645,1-11-513,1-25-345,8-44-496,0 57 116,0-1 1,1 1 0,0 0 0,1 1-1,1 0 1,0 0 0,0 0 0,1 1-1,1 0 1,-1 1 0,2 0 0,0 0-1,0 1 1,0 1 0,1 0 0,1 0-1,-1 1 1,26-9 0,-35 15 7,-1 0 0,1 0 0,0 0 0,-1 1-1,1-1 1,0 1 0,-1 0 0,1 0 0,0 0 0,-1 0 0,1 1 0,0-1 0,0 1 0,-1-1-1,1 1 1,-1 0 0,1 0 0,-1 0 0,1 0 0,-1 1 0,0-1 0,1 1 0,-1-1 0,0 1-1,0 0 1,0 0 0,0 0 0,0 0 0,-1 0 0,1 0 0,-1 0 0,1 1 0,-1-1 0,0 0-1,0 1 1,0-1 0,0 1 0,0 0 0,0 3 0,3 11 91,-1 0 1,0 0-1,-2 0 0,0 31 0,-1 52 529,0-99-20,5-18 41,7-10-643,1 0 1,1 2-1,1-1 1,1 2-1,1 0 1,1 1-1,1 1 1,1 1-1,1 0 1,1 2-1,0 0 1,37-22-1,-58 41 0,0-1 0,0 0-1,0 0 1,0 1-1,1-1 1,-1 0 0,0 1-1,0-1 1,1 1 0,-1 0-1,0-1 1,1 1-1,-1 0 1,1 0 0,-1 0-1,0 0 1,1 0 0,-1 0-1,0 0 1,1 0 0,-1 1-1,0-1 1,1 0-1,-1 1 1,0-1 0,1 1-1,-1 0 1,0-1 0,0 1-1,0 0 1,0 0-1,0-1 1,0 1 0,0 0-1,0 0 1,0 0 0,0 0-1,0 1 1,0-1 0,-1 0-1,1 0 1,-1 0-1,1 1 1,-1-1 0,1 0-1,-1 1 1,1-1 0,-1 3-1,3 9 27,-1 1-1,0-1 1,-1 1-1,-1 14 1,0-11-29,1 112 67,-1-128-98,0 0 0,0 0 0,0 0 1,1 0-1,-1 0 0,0 0 0,1-1 0,-1 1 0,1 0 1,-1 0-1,1-1 0,-1 1 0,1 0 0,0 0 1,-1-1-1,1 1 0,0-1 0,0 1 0,-1-1 0,1 1 1,0-1-1,0 1 0,0-1 0,0 0 0,-1 1 0,1-1 1,0 0-1,0 0 0,0 0 0,0 0 0,0 1 1,0-1-1,0 0 0,1-1 0,2 1-361,1 0 1,-1 0-1,0-1 0,0 1 0,0-1 1,0 0-1,7-3 0,-2-1-399,0 0 1,0 0-1,-1-1 0,0 0 0,15-15 0,17-24-5496,-20 20 647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3.3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122 239 7812,'0'0'8598,"1"25"-6610,-1-19-1838,1 42 734,-3 0 1,-7 47 0,-16 70 1541,-58 202 1,79-351-1926,4-15-327,0-3 108,-1-116 502,3-164-791,4 221-10,1 2 0,4-1 0,2 1 1,2 1-1,3 1 0,38-83 0,-53 134 9,26-48-12,-28 52 12,0 0 1,1 0-1,-1 0 0,1 0 0,0 0 0,0 1 1,-1-1-1,1 0 0,0 1 0,0 0 0,0-1 1,1 1-1,-1 0 0,0 0 0,0 0 0,1 0 1,-1 1-1,0-1 0,5 0 0,-4 1-1,1 0-1,-1 0 1,0 1-1,0-1 0,0 1 1,0 0-1,0 0 1,0 0-1,0 0 0,0 0 1,0 1-1,0-1 1,-1 1-1,1 0 1,-1 0-1,4 3 0,-2-1 5,-1 0-1,1 1 0,-1-1 0,0 1 0,0 0 0,-1 0 1,0 0-1,4 9 0,-1 6 4,-1-1 0,-1 0 1,-1 1-1,0 26 0,0-15 3,-1-6-5,-3 41 1,1-59 2,0 0 0,0 0 1,-1 0-1,0 0 1,0 0-1,0 0 0,-1-1 1,0 1-1,-1-1 0,-5 8 1,1-2-95,-1 0 1,-1-1-1,0-1 1,-1 0-1,0 0 1,0-1-1,-1 0 1,0-1-1,-1 0 1,1-1-1,-19 7 1,31-14 92,-1 0 1,0 1-1,1-1 0,-1 0 1,0 0-1,1 0 0,-1 1 1,0-1-1,1 0 0,-1 0 1,0 0-1,0 0 0,1 0 1,-1-1-1,0 1 0,1 0 1,-1 0-1,0 0 0,1-1 1,-1 1-1,0 0 1,1-1-1,-1 1 0,1 0 1,-1-1-1,1 1 0,-1-1 1,1 1-1,-2-1 0,2-1-12,-1 1 0,0-1-1,0 0 1,1 1 0,-1-1-1,1 0 1,0 1 0,-1-1-1,1 0 1,0 1 0,0-1-1,0-2 1,0 0-32,0-1 0,1 0 1,0 0-1,0 1 0,0-1 0,0 1 1,1-1-1,0 1 0,3-7 0,2 3 40,0 0-1,0 1 0,1 0 0,0 0 1,0 1-1,1 0 0,16-9 0,71-29-32,-81 39 26,1 0 0,-1 2 1,1 0-1,0 0 0,0 1 0,0 1 1,0 1-1,17 2 0,-29-2 10,0 0-1,0 1 0,0 0 0,0 0 1,0 0-1,-1 1 0,1-1 1,0 1-1,-1 0 0,1 0 0,-1 0 1,1 1-1,-1-1 0,0 1 1,4 4-1,2 3-2,0 1 0,-1 0 0,9 14 1,-14-20 61,0 1 490,-3-9 244,-2-15-78,2 8-842,1 1 0,0 0 0,0 0 0,1 0 0,0 0 0,0 0 0,1 0 0,0 1-1,1-1 1,0 1 0,8-13 0,-6 12-412,0 1 0,0 1-1,1-1 1,1 1 0,-1 0 0,13-8-1,-2 2-1358,1 2 0,0 0-1,1 1 1,0 1-1,0 1 1,37-9-1,-42 14 1233,1 0 0,-1 1 0,19 0 0,-34 3 817,1 1-1,0-1 1,-1 0-1,1 0 1,-1 0-1,1 0 1,-1 1-1,1-1 1,-1 0-1,0 0 1,1 1-1,-1-1 1,0 0-1,0 1 1,0-1-1,0 0 1,0 0-1,-1 1 1,1-1-1,-1 2 1,1 3 489,0 4 79,-1-1 0,-1 1 0,1-1 0,-2 1 0,1-1 0,-1 0 0,-9 18 0,-39 62 2705,12-22-1898,34-59-1280,0 1 0,1 0-1,0 0 1,0 0 0,1 1 0,0 0-1,1-1 1,0 1 0,-1 15 0,22-23-65,-11-3-155,0-1 0,0 1 0,0-2 0,-1 1 0,1-1 0,-1 0 0,0 0 0,0-1-1,0 0 1,0 0 0,0-1 0,-1 0 0,10-9 0,5-6-29,-2 0-1,30-39 1,-45 52-5,1 0 1,-1-1-1,0 1 0,-1-1 1,0 1-1,0-1 0,-1 0 1,0 0-1,0-1 0,-1 1 1,0 0-1,0 0 0,-1-1 1,0 1-1,0-1 0,-3-8 1,3 16 41,0-1 1,0 0 0,-1 1 0,1-1-1,-1 1 1,1-1 0,-1 1 0,0 0-1,1-1 1,-1 1 0,0-1 0,0 1-1,0 0 1,0 0 0,0 0 0,-1 0-1,1-1 1,-1 1 0,-13-18 1013,15 19-1030,1 0 0,-1-1-1,0 1 1,0-1 0,0 1 0,0 0-1,1-1 1,-1 1 0,0-1-1,0 1 1,1 0 0,-1-1 0,0 1-1,0 0 1,1 0 0,-1-1-1,1 1 1,-1 0 0,0 0 0,1-1-1,-1 1 1,0 0 0,1 0-1,-1 0 1,1 0 0,-1 0-1,0 0 1,1-1 0,-1 1 0,1 0-1,-1 0 1,1 0 0,-1 0-1,0 1 1,1-1 0,-1 0 0,1 0-1,-1 0 1,1 0 0,-1 0-1,0 0 1,1 1 0,0-1 0,2 0 50,7 0-60,1 0-1,-1 1 1,0 0 0,0 1 0,18 4 0,-23-3-3,1-1 1,-1 1-1,0-1 0,0 1 0,0 1 1,0-1-1,0 1 0,-1 0 0,0 0 1,0 0-1,0 1 0,4 5 0,0 3 18,0 0-1,-1 1 0,-1 0 0,0 0 1,-1 1-1,4 15 0,-4-12 85,1 1-1,16 33 1,-21-51-91,-1 0 0,0 0 0,1-1 0,-1 1 1,1 0-1,-1 0 0,1 0 0,-1 0 0,1-1 0,-1 1 1,1 0-1,0-1 0,0 1 0,-1 0 0,1-1 0,0 1 1,0-1-1,0 1 0,-1-1 0,1 1 0,0-1 0,0 0 1,0 1-1,0-1 0,0 0 0,0 0 0,0 0 0,0 0 0,0 0 1,0 0-1,0 0 0,0 0 0,0 0 0,0 0 0,0 0 1,-1-1-1,1 1 0,0 0 0,0-1 0,0 1 0,0-1 1,0 1-1,0-1 0,-1 1 0,1-1 0,0 1 0,-1-1 1,1 0-1,0 1 0,-1-1 0,1 0 0,0-1 0,5-6 144,0 0 0,-1 0 0,0 0-1,4-10 1,-8 17-152,76-190 653,-6 14-980,-69 174-130,13-23 489,-5 18-3238,5 6-7349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0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1344 5186,'0'0'13004,"5"-4"-10440,-7 5-2500,-1 0 0,1 0 1,-1 0-1,1 0 0,-1 0 1,1 1-1,0-1 0,0 1 1,0 0-1,0-1 0,0 1 1,0 0-1,0 0 0,1 0 1,-1 0-1,-1 4 0,-27 43 94,23-34-86,0 1 1,2 0 0,0 1-1,0-1 1,-3 32 0,1 86-48,7-133-32,0 1 1,0-1-1,0 1 0,0-1 0,0 0 0,1 1 1,-1-1-1,0 0 0,1 1 0,-1-1 0,1 0 0,-1 0 1,1 1-1,0-1 0,0 0 0,-1 0 0,1 0 0,0 0 1,0 0-1,0 0 0,0 0 0,0 0 0,0 0 0,3 1 1,-1-1-4,-1 0 1,1 0 0,0 0 0,0-1-1,0 1 1,0-1 0,0 0 0,0 0 0,0 0-1,0 0 1,4-1 0,2 0-10,0-1 0,0-1 0,0 1 0,-1-2 1,1 1-1,-1-1 0,14-8 0,-1-4 20,-1-1-1,-1-1 0,0-1 1,21-27-1,59-95 19,-53 66-32,-3-1-1,54-139 0,32-175 69,-106 307 265,-4-2 0,-4 0 0,-3-1 0,1-117 1,-13 193-121,0 1 0,0 0 1,-1-1-1,0 1 0,-1 0 1,0 0-1,-6-16 0,7 23-62,-1-1-1,1 0 0,-1 1 1,0-1-1,0 1 1,0 0-1,0 0 0,0 0 1,-1 0-1,1 0 0,0 0 1,-1 0-1,0 1 0,1-1 1,-1 1-1,0 0 1,0 0-1,0 0 0,1 0 1,-1 0-1,0 1 0,0-1 1,0 1-1,0 0 1,-1 0-1,-2 0 0,5 0-90,-1 0 0,1 0 0,-1 1 0,1-1 0,0 0 0,-1 1 0,1-1 0,-1 1 0,1 0 0,0-1 1,-1 1-1,1 0 0,0 0 0,0 0 0,0 0 0,0 0 0,0 0 0,0 0 0,0 0 0,0 0 0,0 0 0,0 0 0,0 1 0,1-1 0,-1 2 0,-13 41-107,11-27 143,-47 191 132,-29 282-1,40 220 480,39-399-680,0-310 4,0-4 17,0-76-166,1 76 126,-1 0 0,1 0-1,0 0 1,1 1 0,-1-1-1,0 0 1,1 0 0,0 1-1,-1-1 1,1 1 0,0 0-1,0-1 1,0 1 0,1 0-1,-1 0 1,1 0 0,-1 1-1,1-1 1,-1 0 0,1 1-1,5-2 1,3-2-11,0 0 1,0 1 0,0 0-1,18-3 1,15 2-79,0 3 1,64 3 0,-27 1-4059,-57-2-1763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3.6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55 352 9012,'0'0'12798,"17"-18"-12102,55-63-517,-64 69-169,0 1-1,0-2 0,-1 1 1,-1-1-1,0 1 1,-1-2-1,0 1 1,-1 0-1,3-17 1,-3 15-9,-1-1 21,0 1 0,-1 0 0,1-25 0,-3 40-16,-1-1-1,1 1 1,0-1-1,0 1 1,0-1-1,-1 1 1,1-1-1,0 1 1,-1-1-1,1 1 0,0 0 1,-1-1-1,1 1 1,0 0-1,-1-1 1,1 1-1,-1 0 1,1 0-1,-1-1 1,1 1-1,-1 0 1,1 0-1,-1 0 1,1-1-1,-1 1 1,1 0-1,-1 0 1,1 0-1,-1 0 1,1 0-1,-1 0 1,1 0-1,-1 0 1,1 0-1,-1 1 1,1-1-1,-1 0 1,-22 5 84,16-2-75,1 0 1,0 0-1,0 1 1,0 0-1,0 0 1,1 0-1,-1 1 1,1 0-1,0 0 1,-7 9-1,-3 8 171,-19 33 0,31-50-141,-7 14 93,0 2 1,2-1-1,0 1 1,2 0-1,0 0 1,2 1-1,0 0 1,1 0-1,1 0 1,1 0-1,3 32 1,-2-52-127,0 1-1,1 0 1,-1 0-1,1-1 1,0 1-1,-1 0 1,1-1 0,0 1-1,1-1 1,-1 1-1,0-1 1,1 0-1,-1 1 1,1-1 0,0 0-1,-1 0 1,1 0-1,0 0 1,1 0-1,-1-1 1,0 1 0,0-1-1,1 1 1,-1-1-1,1 0 1,-1 0-1,1 0 1,-1 0 0,4 0-1,8 2 4,0 0-1,0-2 0,0 1 1,21-2-1,-27 0-4,-6 0-31,39 0 64,58-7 0,-34-9-1387,-51 11-197,0-1 1,24-13-1,-7-1-6943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5.6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309 196 4434,'0'0'6099,"7"-24"-5539,20-72 80,-14 37 1264,-11 42 45,-12 45 4560,-23 28-5856,1-3-342,-43 93 824,-78 213 0,141-326-1059,2 0-1,0 0 1,3 1-1,1 0 1,-3 63-1,8-96-79,1 1 0,1-1-1,-1 0 1,0 1 0,0-1-1,0 0 1,1 1-1,-1-1 1,1 0 0,-1 0-1,1 0 1,-1 1 0,1-1-1,0 0 1,0 0-1,-1 0 1,1 0 0,0 0-1,0 0 1,0 0 0,0 0-1,0-1 1,0 1-1,1 0 1,0 0 0,2 1 0,0-1 1,-1 0-1,1 0 1,0 0 0,-1-1-1,1 1 1,0-1-1,0 0 1,4 0 0,4-1 32,-1-1 1,0 0-1,0 0 1,0-1-1,21-9 1,-9 0-48,0-2 0,-1-1 0,-1-1 0,0 0 0,-1-2 0,28-31 1,97-133-783,-143 180 794,9-16 18,-9 14-10,0 0 0,1 1 0,0-1 1,-1 0-1,1 1 0,0-1 0,6-4 0,-9 8-3,0 0 1,0 0-1,1 0 0,-1 0 0,0 0 1,0 0-1,0 0 0,0 0 0,1 0 1,-1 0-1,0 0 0,0 0 1,0 0-1,0 0 0,1 0 0,-1 1 1,0-1-1,0 0 0,0 0 0,0 0 1,1 0-1,-1 0 0,0 0 0,0 0 1,0 0-1,0 1 0,0-1 0,0 0 1,1 0-1,-1 0 0,0 0 1,0 1-1,0-1 0,0 0 0,0 0 1,0 0-1,0 0 0,0 1 0,0-1 1,0 0-1,0 0 0,0 0 0,0 0 1,0 1-1,0-1 0,0 0 0,0 0 1,0 0-1,0 0 0,0 1 1,0-1-1,0 0 0,0 0 0,0 0 1,0 0-1,-1 1 0,1-1 0,0 0 1,0 0-1,0 0 0,0 1 0,-1 3-30,0 32 27,-11 54 1,6-53 117,-3 60 0,9-96-114,1 0 0,-1-1 0,0 1 0,0 0 0,0 0 0,0 0 0,1 0 0,-1 0 0,0-1 0,1 1 0,-1 0 0,1 0 0,-1-1 0,1 1 0,-1 0 0,1-1 0,0 1 0,-1 0 0,1-1 0,0 1 0,-1-1 0,1 1 0,0-1 0,0 1 0,0-1 0,-1 0 0,1 1 0,0-1 0,0 0 0,0 0 0,0 1 0,0-1 0,1 0 0,36 0-29,-24-1 26,-6 0-16,0 0 1,1 0-1,-1 0 0,0-1 0,0-1 1,0 0-1,0 0 0,0 0 0,14-9 0,6-6-424,31-26-1,-19 14-135,25-15 85,-66 55 172,-3-2 277,-16 33 248,19-39-199,0 1 0,1-1 0,-1 0 1,1 0-1,-1 0 0,1 1 0,0-1 0,0 0 0,0 0 0,0 1 0,0-1 0,0 0 0,1 0 0,-1 1 1,1-1-1,-1 0 0,3 4 0,-2-5-8,1 1 1,0-1-1,-1 1 1,1-1-1,0 0 1,0 0-1,0 0 1,0 0-1,0 0 1,0 0-1,0-1 1,0 1-1,0-1 1,1 1-1,-1-1 1,0 0-1,3 0 1,49-1-50,-34 1 49,87 0-633,-60 0 3043,-47-20-1102,-2-13-1077,1 24-222,0 1-1,0 0 1,1 0-1,0-1 1,1 1-1,0 0 1,0 0-1,1 0 1,2-8-1,0 9-22,0 1 0,1 0 1,0 0-1,0 0 0,0 1 0,0 0 0,10-7 0,46-30-751,-28 22-1281,2 2 0,45-18 0,-62 31-2205,-8 5-609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5.9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30 225 5523,'0'0'12317,"-5"14"-11554,-13 44-141,13-43 2243,4-49-945,1 14-1264,0 0 0,4-27 0,-3 39-636,1 1 0,0-1 0,0 1 1,1 0-1,0 0 0,0 0 0,1 0 1,0 0-1,7-10 0,-9 16-26,10-16-104,2 1 1,22-22 0,-32 34-208,1 1-1,-1-1 0,1 1 1,0 0-1,0 0 0,0 0 1,0 1-1,0 0 0,0 0 1,1 0-1,-1 0 1,1 1-1,0 0 0,8 0 1,38 1-6436,-45 0 2589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6.8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1027 8052,'0'0'4063,"27"-12"-2686,84-45-118,-104 53-1140,0 0 0,0-1 0,-1 0 0,0 0 1,0 0-1,0-1 0,-1 0 0,0 0 0,0-1 0,0 0 1,6-13-1,-2 4 51,0 3 68,-1-1 0,-1 1-1,-1-1 1,0-1 0,0 1-1,-2-1 1,0 0 0,0 0-1,-2 0 1,1-1 0,-1-16-1,-31 32 1586,25 0-1807,0 1 0,0 0 0,0 1 0,0-1 0,1 1 0,-1-1 0,1 1 0,-1 0 1,1 1-1,0-1 0,-1 0 0,1 1 0,1 0 0,-1 0 0,0 0 0,1 0 0,-1 0 0,1 0 1,-3 6-1,-3 4 81,0 1 1,1 1-1,-10 25 1,15-31-59,0 0 0,0 0 0,1 0 0,0 0 0,0 0 0,1 0 0,2 14 0,-2-22-40,1 0-1,-1 0 1,0-1-1,1 1 0,-1 0 1,1 0-1,0 0 1,-1-1-1,1 1 1,0 0-1,-1-1 1,1 1-1,0-1 1,0 1-1,-1 0 1,1-1-1,0 0 1,0 1-1,0-1 1,0 1-1,0-1 1,0 0-1,0 0 1,0 0-1,-1 1 0,1-1 1,2 0-1,30 1 8,-26-2-9,182 1-5,-187 0 6,0 1 0,1-1 0,-1 0 1,0 1-1,0 0 0,0-1 0,0 1 0,0 0 0,0 0 0,0 0 0,0 0 0,-1 0 0,1 1 1,0-1-1,0 0 0,-1 1 0,1-1 0,-1 1 0,0 0 0,1 0 0,-1-1 0,0 1 1,0 0-1,0 0 0,0 0 0,0 0 0,-1 0 0,1 0 0,-1 0 0,1 4 0,0-6 32,0 0 0,0 0 0,-1 0-1,1 0 1,0 0 0,0 0-1,0 0 1,-1 0 0,1 0-1,0-1 1,0 1 0,-1 0 0,1-1-1,0 1 1,-1 0 0,1-1-1,0 1 1,-1-1 0,1 1 0,-1-1-1,1 0 1,9-20-90,-8 14 56,1 0 1,0 0-1,1 0 0,5-8 1,-9 14-23,1 0 1,0 0-1,0 0 0,0 0 1,0 0-1,0 0 1,0 0-1,0 0 1,0 0-1,0 1 0,0-1 1,0 0-1,1 1 1,-1-1-1,0 1 0,0-1 1,1 1-1,-1 0 1,0-1-1,1 1 1,-1 0-1,0 0 0,1 0 1,-1 0-1,0 0 1,1 0-1,-1 1 0,0-1 1,3 1-1,-1 1 5,-1 1 0,1-1 0,-1 1-1,0 0 1,0 0 0,0 0 0,0 0 0,0 0-1,-1 0 1,1 1 0,-1-1 0,2 7 0,2 3 16,-2-5 22,1-1 0,0 1 0,1 0-1,7 8 1,-10-13-17,0-1 1,0 0-1,0 0 1,1 0-1,-1 0 0,1-1 1,-1 1-1,1-1 1,0 1-1,0-1 0,-1 0 1,1 0-1,0 0 1,0-1-1,0 1 0,4 0 1,2 0 2,0-1-1,0 0 1,-1 0 0,1-1-1,0 0 1,0 0 0,-1-1-1,1-1 1,-1 1 0,0-1-1,0 0 1,0-1 0,0 0-1,0-1 1,-1 1 0,0-1-1,0 0 1,0-1 0,8-9-1,15-14 13,-2-2-1,-2 0 0,0-2 1,-2-1-1,-2-1 0,-1-1 1,-2-1-1,-1 0 0,22-74 1,-21 44 409,-3 0 0,-3-2 1,-3 1-1,-3-1 0,-2-74 0,-5 140-237,-1 0-1,1 1 0,0-1 1,-1 0-1,1 1 1,-1-1-1,0 1 0,-2-5 1,3 6-156,0 1 1,-1-1 0,1 1 0,0-1-1,-1 1 1,1 0 0,0-1-1,-1 1 1,1 0 0,-1-1 0,1 1-1,-1 0 1,1 0 0,-1-1 0,1 1-1,-1 0 1,1 0 0,-1 0 0,1 0-1,-1 0 1,1-1 0,-1 1-1,1 0 1,-1 0 0,1 0 0,-1 1-1,0-1 1,1 0 0,-1 0 0,1 0-1,-1 0 1,1 0 0,-1 1-1,1-1 1,-1 0 0,1 0 0,-1 1-1,1-1 1,0 0 0,-1 1 0,1-1-1,-1 0 1,1 1 0,0-1 0,-1 1-1,1-1 1,0 1 0,0-1-1,-1 0 1,1 1 0,0-1 0,0 2-1,-7 7-19,2 0 0,-1 1 0,2 0 0,-1 0 0,1 0 0,-4 17 0,0-1 0,-26 82 77,5 1 0,-23 180 0,21 233-2234,33-513-443,2-11 66,3-13-1900,-1-18-962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7.1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0 143 14967,'0'0'4450,"218"-62"-3730,-121 34-448,9 0-272,-69 17-608,-3-3-5331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7.9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38 351 11381,'0'0'2567,"0"24"-2111,-1 336 5045,-12-204-3425,-1 19-772,14-175-1218,2-256-20,-4 128-476,0-8-762,8-192 692,-4 310 497,0-1 0,1 1 0,1 0 1,1 0-1,14-32 0,-17 45-6,0 0 0,0 0 0,1 1 0,0 0 0,0-1 0,0 1 0,0 0 0,1 0 0,0 1 0,-1-1 0,1 1 0,1 0 0,-1 0 0,0 0 0,1 0 0,0 1 0,-1 0 0,1 0 0,0 0 0,0 0 0,0 1 0,0 0 1,0 0-1,1 1 0,5-1 0,-6 1-11,0-1 1,-1 2 0,1-1 0,0 0 0,-1 1-1,1 0 1,6 2 0,-9-1 2,1-1-1,-1 0 1,0 1-1,-1 0 1,1-1 0,0 1-1,0 0 1,-1 0-1,1 0 1,-1 0 0,1 0-1,-1 1 1,0-1-1,0 0 1,1 4 0,4 13 48,0 1 1,-2 0 0,0 0 0,-1 1-1,-1-1 1,-1 1 0,-1-1 0,-1 1-1,-4 27 1,3-37-31,-1 0-1,0 0 1,0-1-1,-1 1 1,-1-1-1,0 0 1,0 0-1,-1 0 1,0 0-1,-1-1 1,0 0-1,0-1 1,-16 15-1,15-16 1,0 0 1,-1 0-1,0-1 1,0 0-1,-1-1 1,1 0-1,-1 0 0,0-1 1,0-1-1,-1 1 1,1-1-1,-1-1 1,1 0-1,-18 0 1,26-2 52,3-2-66,-1 0-1,1 0 1,-1 0-1,1 0 1,0 0-1,-1 0 1,1 0-1,0 0 1,0 0-1,1 0 1,-1 1-1,0-1 1,1 0-1,-1 1 1,1-1-1,-1 1 1,1-1-1,0 1 1,-1 0-1,4-2 1,41-20-115,-39 20 102,29-11-43,0 1 0,2 3-1,-1 0 1,1 3 0,0 1 0,1 2 0,61 1 0,-100 3 43,1 0 0,-1 0-1,1 0 1,-1 0-1,1 0 1,-1 1-1,1-1 1,-1 0 0,1 0-1,-1 1 1,1-1-1,-1 0 1,0 0-1,1 1 1,-1-1 0,1 1-1,-1-1 1,0 0-1,1 1 1,-1-1-1,0 1 1,0-1 0,1 1-1,-1-1 1,0 1-1,0-1 1,0 1 0,0-1-1,1 1 1,-1-1-1,0 1 1,0-1-1,0 2 1,0 22 161,-1-14 2193,1-10-2296,-1 0-1,0 0 0,1-1 1,-1 1-1,1 0 0,-1-1 0,1 1 1,0-1-1,-1 1 0,1-1 1,-1 1-1,1 0 0,0-1 1,-1 0-1,1 1 0,0-1 0,-1 1 1,1-1-1,0 1 0,0-1 1,0 1-1,0-1 0,-1 0 0,1 0 1,-1-8-55,1 0-1,-1 1 1,1-1 0,1 0 0,0 1 0,0-1-1,1 0 1,2-8 0,-2 11-67,1 1-1,0-1 1,-1 1-1,2 0 1,-1 0-1,1 0 1,-1 0-1,1 1 1,1 0-1,-1-1 1,0 1-1,9-5 1,5-3-616,1 1 0,0 0 0,1 1 0,34-11 0,-41 16-927,0 2 1,0 0-1,1 1 1,-1 0-1,16 0 1,-16 2-4096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8.7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218 1110 8932,'0'0'6427,"-25"28"-4642,-79 93-227,44-46-19,56-67-1300,-1 0 0,2 0 0,-1 0 0,-4 15 0,7-20-174,0 0-1,0 0 1,1 0-1,-1 0 0,1 1 1,-1-1-1,1 0 1,0 5-1,1-7-46,-1 0 0,0 0 0,0 0 0,1 0 0,-1-1 1,0 1-1,1 0 0,-1 0 0,1 0 0,-1 0 0,1-1 0,-1 1 0,1 0 0,0 0 1,-1-1-1,1 1 0,0-1 0,-1 1 0,3 0 0,1 1 7,1-1 0,-1 0 0,1 0 0,0 0 0,0-1 0,-1 0 1,1 1-1,0-2 0,5 0 0,-1 1-25,-1-1 33,0-1 0,1 1 0,-1-2-1,-1 1 1,1-1 0,0 0 0,-1-1 0,1 0 0,-1 0-1,0 0 1,0-1 0,-1 0 0,7-6 0,15-16-27,38-45 0,-37 40-126,-15 19-286,-13 25-291,-2 8 805,1-13-97,-1 2-5,1 1 1,1-1-1,0 0 0,0 0 0,3 13 0,-3-19-7,1 0 0,-1-1 0,1 1 0,-1 0 0,1 0 0,0 0 0,0-1 0,0 1 0,0-1 0,0 0-1,1 0 1,-1 0 0,1 0 0,-1 0 0,1 0 0,0 0 0,0-1 0,-1 1 0,6 0 0,8 2-131,1-1 1,-1 0 0,0-1-1,1-2 1,0 1-1,-1-2 1,22-3 0,-28 2-3,0 0 1,0-1 0,-1 0-1,1 0 1,-1-1 0,0-1 0,0 0-1,0 0 1,-1 0 0,0-1 0,0 0-1,0-1 1,8-9 0,-7 6-8,1 0 0,-1-1 1,-1 0-1,0 0 0,-1-1 1,0 0-1,-1-1 0,10-25 0,-14 29 207,0 0-1,-1-1 0,0 1 0,-1-19 0,-13 44 311,0 7-358,1 0 1,1 1-1,1 0 0,1 1 0,1 0 0,1 0 0,2 1 1,0 0-1,2 0 0,0 31 0,3-56-19,0 0-1,0 1 1,0-1-1,1 1 1,-1-1-1,0 0 1,1 1-1,0-1 1,-1 0-1,1 1 1,-1-1-1,1 0 1,0 0 0,0 0-1,0 0 1,0 0-1,0 0 1,0 0-1,0 0 1,0 0-1,0 0 1,0 0-1,1-1 1,-1 1-1,0 0 1,1-1-1,-1 1 1,0-1-1,1 1 1,-1-1-1,0 0 1,1 0-1,-1 0 1,1 0-1,-1 0 1,2 0 0,4 0 15,-1 0 1,0 0-1,1-1 1,-1 0-1,0 0 1,0-1-1,9-3 1,-3-1 28,-1 0 0,1-1-1,-1-1 1,0 0 0,-1 0 0,0-1 0,9-11 0,63-76 94,-42 43-130,-3-1 0,-2-2 0,-2-2 0,-3 0 0,-3-2 1,-2-2-1,-3 0 0,14-67 0,-25 58 66,-3-1 0,-2 1 0,-6-89 0,-1 84 51,1 70-102,0-31 137,-7-61-1,5 87 78,0 1 0,0 0 0,-1 0-1,0 0 1,-1 1 0,0-1-1,-1 1 1,0-1 0,0 2-1,-11-15 1,16 22-211,-1 1 1,1-1-1,-1 0 0,1 0 1,-1 1-1,1-1 0,-1 0 1,0 0-1,1 1 0,-1-1 1,0 1-1,1-1 0,-1 1 1,0-1-1,0 1 1,0-1-1,1 1 0,-1 0 1,0-1-1,0 1 0,0 0 1,0 0-1,0 0 0,0-1 1,0 1-1,0 0 0,0 0 1,1 0-1,-1 1 0,0-1 1,0 0-1,0 0 0,0 0 1,0 1-1,0-1 0,0 0 1,1 1-1,-1-1 0,0 1 1,0-1-1,1 1 0,-1-1 1,0 1-1,0 0 0,1-1 1,-1 1-1,1 0 0,-1-1 1,0 2-1,-3 5-37,0 0 1,1 0-1,0 0 0,-4 15 0,5-15 82,-28 96 60,5 2 0,-16 154 0,5 220 152,29-238-61,7-146-9478,0-117 4495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9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 11045,'0'0'315,"32"-1"-256,107 1 130,-130 0-47,-1 0-1,1 1 1,0 0 0,-1 0-1,1 1 1,-1 1-1,0-1 1,1 1 0,-1 1-1,-1-1 1,1 1 0,10 7-1,-12-6 83,0 0 0,-1 1 0,1-1 0,-1 1 0,0 0-1,-1 1 1,0-1 0,0 1 0,0 0 0,-1 0 0,4 10-1,0 9 379,-1 0 0,-2 0 0,0 1 0,-2-1 1,-1 1-1,-2 29 0,0-21-447,1 5-878,0-38-1566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49.5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80 7011,'0'0'4624,"17"-7"-6924,58-23 1774,-67 27 140,1 1-1,0 0 1,0 0-1,-1 1 0,1 0 1,0 1-1,0 0 1,14 2-1,6-1-1320,9-2-1119,10 0 2733,-18 3 5925,-31 19-1368,-2-11-3906,-1 1 1,0-2 0,0 1-1,-1 0 1,-1-1 0,0 0-1,-11 14 1,-13 20 990,19-23-1244,0 1 0,1 0 0,2 1 0,0 0 0,1 1 0,1-1 0,1 1-1,1 0 1,1 1 0,1 31 0,2-53-289,0-1 0,0 1 1,0 0-1,0 0 0,1-1 0,-1 1 1,1 0-1,-1-1 0,1 1 0,0-1 1,-1 1-1,1-1 0,0 1 0,0-1 0,0 1 1,0-1-1,0 0 0,1 1 0,-1-1 1,0 0-1,2 1 0,1 0 0,0 0 0,-1 0 0,1 0 0,0-1 1,0 0-1,0 0 0,0 0 0,8 1 0,-1-1 28,1-1 0,-1 0 0,0 0 1,1-2-1,-1 1 0,15-5 0,-11 1 38,0-1-1,-1-1 1,0 0-1,0-1 1,20-15 0,63-57 135,-74 58-199,0 0 0,-2-1 0,-1-1 1,28-43-1,-40 54 42,0-2-1,-1 1 1,0-1 0,-1 0 0,-1 0 0,0-1 0,-1 0 0,-1 0 0,0 0 0,0-27 0,-3 43-45,0-1 0,0 0 0,0 1 0,-1-1 0,1 0 0,0 0 0,0 1 0,-1-1 1,1 0-1,0 1 0,-1-1 0,1 1 0,0-1 0,-1 0 0,1 1 0,-1-1 0,1 1 0,-1-1 0,1 1 0,-1 0 1,1-1-1,-1 1 0,0-1 0,1 1 0,-1 0 0,0-1 0,1 1 0,-1 0 0,0 0 0,1 0 0,-1 0 1,-1-1-1,-26 0 216,20 2-165,-2-2-39,0 1 0,0 0 1,0 1-1,0 0 0,1 1 1,-1 0-1,0 1 0,1 0 1,0 0-1,-1 1 1,1 0-1,0 0 0,1 1 1,-1 0-1,1 1 0,0 0 1,1 0-1,-1 1 0,-11 14 1,12-12 18,0 1 0,1-1 0,0 1 0,1 1 0,0-1 0,1 1 0,0 0 0,0 0 0,1 0 0,1 1 0,0-1 0,0 1 0,1-1 0,1 1 0,0 0 1,0-1-1,1 1 0,3 12 0,-3-19-40,1-1 0,0 1 0,0-1 1,0 1-1,1-1 0,-1 0 1,1 0-1,0 0 0,1 0 0,-1 0 1,0 0-1,1-1 0,0 0 0,0 0 1,0 0-1,0 0 0,0-1 0,1 1 1,-1-1-1,10 3 0,5 2 25,1 0-1,0-2 1,36 6-1,12-5-238,103-4 0,-105-3-1580,-41 0-1840,-16-3-2988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2.8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 6 5635,'0'0'6787,"-6"17"-6462,-5 7-159,-36 96 1517,47-120-1669,0 0 1,0 0-1,0 0 1,0 0-1,-1 0 1,1 0-1,0 0 0,0 0 1,0 1-1,0-1 1,0 0-1,0 0 1,0 0-1,0 0 0,0 0 1,-1 0-1,1 0 1,0 0-1,0 1 1,0-1-1,0 0 0,0 0 1,0 0-1,0 0 1,0 0-1,0 0 1,0 0-1,0 1 0,0-1 1,0 0-1,0 0 1,0 0-1,0 0 1,0 0-1,0 0 0,0 1 1,0-1-1,0 0 1,0 0-1,0 0 1,0 0-1,1 0 1,-1 0-1,0 0 0,0 0 1,0 1-1,0-1 1,0 0-1,0 0 1,0 0-1,0 0 0,0 0 1,1 0-1,-1 0 1,0 0-1,0 0 1,0 0-1,0 0 0,0 0 1,0 0-1,0 0 1,1 0-1,-1 0 1,0 0-1,0 0 0,0 0 1,0 0-1,0 0 1,1 0-1,9-9 390,102-131 927,-108 135-1291,-3 5-33,0-1 0,-1 0-1,1 1 1,-1-1 0,1 0-1,0 1 1,-1-1 0,1 0-1,-1 0 1,0 0 0,1 0-1,-1 1 1,0-1 0,1 0-1,-1 0 1,0 0 0,0 0-1,0 0 1,0-1 0,0 1-130,-1 4 97,0-1 1,0 0-1,0 1 0,0-1 1,-1 0-1,1 0 0,-1 0 1,-2 4-1,-6 8 12,5-1 26,1 1 0,1 0 0,0 0 1,1 0-1,1 1 0,0-1 0,1 1 1,0-1-1,3 17 0,-3-29-1,1 0-1,-1 0 0,1 0 1,-1-1-1,1 1 1,0 0-1,-1 0 1,1-1-1,0 1 0,0-1 1,0 1-1,1-1 1,-1 1-1,0-1 0,0 0 1,1 1-1,-1-1 1,1 0-1,-1 0 1,1 0-1,-1 0 0,1 0 1,0-1-1,0 1 1,-1 0-1,1-1 0,0 1 1,2-1-1,33 5-1156,-15-5-2713,-18 0 2527,5 0-5964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1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13318,'0'0'9044,"43"76"-8387,-30 19-1,-4-3-384,-9 1-128,0-6-144,0-12-352,0-55-2706,0-6-3553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5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1122 2897,'0'0'10194,"1"-5"-8900,3-13 447,-2 22 2172,-2 37 2951,-1-13-8585,0 56 1991,3 91 44,-2-174-316,0 0 0,0-1-1,0 1 1,0 0 0,1-1-1,-1 1 1,0 0 0,1 0-1,-1-1 1,0 1 0,1-1-1,-1 1 1,1 0 0,-1-1-1,1 1 1,-1-1 0,1 1-1,-1-1 1,1 1 0,0-1-1,-1 1 1,1-1 0,0 0-1,-1 1 1,1-1 0,0 0-1,-1 0 1,1 1 0,0-1-1,0 0 1,-1 0 0,1 0-1,0 0 1,0 0 0,-1 0-1,1 0 1,0 0 0,0 0-1,-1-1 1,1 1 0,0 0-1,0 0 1,-1-1 0,1 1-1,1-1 1,3-1-9,0 0 1,-1 0-1,1 0 1,-1-1-1,1 0 1,4-3-1,43-48-7,-40 40-27,1 0 0,27-22 0,-35 32-9,0 1 1,1 0 0,-1 0-1,1 0 1,-1 0-1,1 1 1,0 0-1,0 0 1,0 1-1,0 0 1,0 0-1,13-1 1,-17 2 15,0 1 0,1-1 0,-1 0 1,1 1-1,-1 0 0,0-1 1,1 1-1,-1 0 0,0 0 0,0 0 1,0 0-1,0 1 0,0-1 1,0 1-1,0-1 0,3 4 0,25 35-403,-26-33 406,0 0 1,1 0-1,0-1 0,0 0 0,7 7 0,-11-12 28,1 0 1,-1 0-1,1 0 0,0 0 0,-1 0 0,1 0 0,0 0 0,-1-1 0,1 1 0,0-1 0,0 1 0,-1-1 0,1 0 1,0 1-1,0-1 0,0 0 0,0 0 0,0 0 0,-1-1 0,1 1 0,0 0 0,0-1 0,0 1 0,-1-1 0,1 0 0,3-1 1,-1-1-35,0 1 0,0-1 1,0 0-1,0-1 1,-1 1-1,0-1 1,1 0-1,-1 1 1,3-7-1,15-26-73,-1-2 0,-2 0 0,-1-1 1,-2 0-1,-2-2 0,-2 0 0,-1 0 0,-2-1 0,-3 0 0,0 0 0,-3 0 0,-3-44 0,0 76 115,0 0 0,0 1-1,-1-1 1,0 1-1,-1-1 1,0 1-1,0 0 1,-1 0-1,0 0 1,-1 1-1,0 0 1,-7-10 0,-5-2 244,-1 0 1,-1 2 0,-22-18 0,7 5 724,31 30-929,1-1 0,0 0-1,0 0 1,0 0-1,0 0 1,1 0 0,-1 0-1,1-1 1,-1 1-1,1 0 1,0-1 0,0 1-1,0-1 1,0 0-1,0 1 1,0-1 0,1 0-1,-1 0 1,1 1-1,0-1 1,0 0 0,0 0-1,0 1 1,0-1-1,1 0 1,-1 0 0,1 1-1,0-1 1,0 0-1,0 1 1,0-1 0,0 1-1,2-3 1,2-2-55,0 0 0,1 0 1,0 1-1,0 0 0,0 0 1,1 1-1,0-1 0,0 2 0,11-7 1,-5 5-9,0 0 0,1 0 0,0 2 0,0 0 0,0 0 1,1 2-1,24-3 0,-8 4-41,1 0 0,46 7 1,-69-5 53,0 1 0,-1 0 0,1 0 0,-1 1 1,0 0-1,1 0 0,-1 1 0,-1 0 0,1 0 0,-1 1 1,0 0-1,0 0 0,0 1 0,0 0 0,-1 0 0,0 1 1,-1-1-1,1 1 0,-1 1 0,-1-1 0,1 1 0,4 10 1,-1 3 79,0 1 1,-1 0 0,-2 0 0,0 0-1,-1 1 1,-1 0 0,0 34 0,-3-48-2,-2 160 1111,0-142-1014,-1 0 0,-1-1 0,-1 1 0,-11 30 0,-33 77 571,-37 114 453,81-226-752,6-36-206,-1 13-244,-1 1-445,1 0 454,0 0-1,0 0 1,0 1-1,0-1 1,0 0-1,-1 0 0,1 0 1,0 0-1,0 0 1,0 0-1,0 0 1,0 1-1,0-1 0,0 0 1,-1 0-1,1 0 1,0 0-1,0 1 1,0-1-1,0 0 1,0 0-1,0 0 0,0 0 1,0 1-1,0-1 1,0 0-1,0 0 1,0 0-1,0 0 0,0 1 1,0-1-1,0 0 1,0 0-1,0 0 1,0 0-1,0 0 0,1 1 1,-1-1-1,0 0 1,0 0-1,0 0 1,0 0-1,0 0 0,0 1 1,0-1-1,0 0 1,1 0-1,-1 0 1,0 0-1,0 0 1,0 0-1,0 0 0,0 0 1,1 0-1,-1 1 1,0-1-1,0 0 1,0 0-1,0 0 0,1 0 1,-1 0-1,0 0 1,0 0-1,12 3-129,-7-3 130,0-1-1,0 0 1,0 0-1,0-1 1,0 0-1,0 1 1,-1-2-1,1 1 1,0 0-1,-1-1 1,0 0-1,1 0 1,6-7-1,-8 9-37,0 0-1,0 0 0,0 1 0,0-1 1,0 1-1,0 0 0,0 0 0,0 0 1,0 0-1,6 1 0,0 0 17,-3 0 19,1 0-1,-1 1 1,1-1-1,-1 2 1,0-1-1,0 0 1,0 1-1,0 1 1,-1-1-1,9 7 1,-6-5 4,1 0-1,-1 0 1,1 0 0,13 4-1,-5-6-226,1 0 0,-1-1-1,1-1 1,0 0 0,-1-1-1,1-1 1,-1-1-1,1 0 1,33-10 0,0-9-1208,-1-2 0,79-49 0,-62 33 886,-56 32 1959,-11 7-1384,0 0 1,-1 0 0,1 0-1,0 0 1,0 0-1,0 0 1,0 0 0,0 0-1,0 0 1,-1 0 0,1 0-1,0 0 1,0 0-1,0 0 1,0 0 0,0 0-1,0 0 1,0 0-1,-1 0 1,1 0 0,0-1-1,0 1 1,0 0-1,0 0 1,0 0 0,0 0-1,0 0 1,0 0-1,0 0 1,-1 0 0,1 0-1,0-1 1,0 1 0,0 0-1,0 0 1,0 0-1,0 0 1,0 0 0,0 0-1,0-1 1,0 1-1,0 0 1,0 0 0,0 0-1,0 0 1,0 0-1,0 0 1,0-1 0,0 1-1,0 0 1,0 0-1,0 0 1,-2 25-263,2-24 241,-2 17 43,2-14 26,2-12 64,1-1-117,1 0 1,0 0-1,8-13 0,-11 21-18,-1 0 65,0 27-585,0-16 516,0-2 1,0 1 0,0-1 0,1 0 0,0 1 0,0-1-1,3 10 1,-2-15 1,-1-1 0,0 1 0,1 0 0,0-1 0,-1 0 0,1 1 0,0-1 0,0 0 0,0 0 0,0 0 0,1 0 0,-1 0 0,1 0 0,-1-1 0,1 1 0,-1-1 0,1 0-1,0 0 1,0 0 0,0 0 0,5 1 0,1-1 9,0 0 1,0 0-1,0 0 0,0-1 0,0-1 0,0 0 0,0 0 1,0 0-1,0-1 0,-1-1 0,1 0 0,-1 0 0,1 0 1,-1-1-1,0 0 0,0-1 0,-1 0 0,14-10 0,2-5 35,-1 0 0,-1-2-1,-1-1 1,24-33-1,-12 9 48,-1-2-1,-2-1 0,42-106 1,-43 80 8,-4-1 0,19-102 0,-30 83 304,-4 0 0,-5-153 0,-9 176 248,4 67-496,0 0-1,-1 0 0,0 0 0,0 0 0,0 0 0,-1 0 0,1 1 0,-8-11 0,10 16-139,0-1-1,0 1 1,0 0-1,0-1 1,0 1-1,-1 0 1,1 0-1,0-1 1,0 1-1,0 0 1,0 0-1,-1-1 1,1 1-1,0 0 1,0 0 0,0-1-1,-1 1 1,1 0-1,0 0 1,0 0-1,-1-1 1,1 1-1,0 0 1,-1 0-1,1 0 1,0 0-1,-1 0 1,1 0-1,0 0 1,0 0-1,-1 0 1,1 0-1,0 0 1,-1 0-1,1 0 1,0 0-1,-1 0 1,1 0-1,0 0 1,-1 0-1,1 0 1,0 0-1,0 0 1,-1 1 0,1-1-1,0 0 1,-1 0-1,1 0 1,0 1-1,0-1 1,0 0-1,-1 0 1,1 0-1,0 1 1,0-1-1,0 0 1,-1 1-1,1-1 1,0 0-1,0 0 1,0 1-1,0-1 1,0 0-1,0 1 1,0-1-1,0 0 1,0 1-1,-6 21-69,2 0-1,-2 37 0,3-29 63,-33 1025 369,36-921-1083,0-134 673,0 0 0,0-1 0,0 1-1,0 0 1,0 0 0,0 0-1,0 0 1,0 0 0,0 0-1,0 0 1,0 0 0,0 0 0,0 0-1,0 0 1,1 0 0,-1 0-1,0 0 1,0 0 0,0 0-1,0 0 1,0 0 0,0 0-1,0 0 1,0 0 0,0 0 0,0 0-1,0 0 1,1 0 0,-1 0-1,0 0 1,0 0 0,0 0-1,0 0 1,0 0 0,0 0-1,0 0 1,0 0 0,0 0 0,0 0-1,0 1 1,0-1 0,0 0-1,0 0 1,0 0 0,0 0-1,1 0 1,-1 0 0,0 0 0,0 0-1,0 0 1,0 0 0,0 0-1,0 0 1,0 1 0,0-1-1,0 0 1,0 0 0,0 0-1,0 0 1,0 0 0,0 0 0,0 0-1,0 0 1,0 0 0,0 0-1,0 0 1,0 0 0,-1 1-1,1-1 1,5-7-795,0-8-820,-1 0 0,-1-1 0,2-18 1,2-16-5545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5.6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0 163 11493,'0'0'8580,"215"39"-6595,-106-78-672,-3-11-833,-22 5-480,-15 6 0,-19 13-1153,-50 24-3473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6.4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315 0 5138,'0'0'7892,"-6"4"-7148,-29 9 356,-23 10 4310,46-16-5282,1 0 1,0 2 0,0-1-1,0 1 1,1 1-1,0 0 1,-12 17-1,-52 83 52,70-104-126,-1 0-30,0 1 0,1 0 1,0 0-1,1 0 0,-1 1 0,1-1 0,1 1 1,-1 0-1,1 0 0,1 0 0,-1 0 0,1 10 1,15-17-79,-5-1 71,-1 0 1,0 0-1,0-1 0,0 0 0,0 0 0,0-1 1,0 0-1,0-1 0,0 0 0,-1 0 0,1 0 0,-1-1 1,0 0-1,0-1 0,8-6 0,45-41 165,65-74 1,-99 99-137,-2 7-11,-22 19 333,-2 7-293,0 3-63,1 1 1,1 0 0,-1-1-1,1 1 1,1-1 0,0 0 0,0 0-1,1 0 1,0 0 0,0 0 0,7 9-1,-7-13-11,0 0 0,-1 0 0,2 0 0,-1 0 0,1-1 0,0 1 0,-1-1 0,2 0 0,-1-1 0,0 1 0,1-1 0,0 0 0,0 0 0,0-1-1,0 0 1,0 0 0,0 0 0,10 1 0,30-2-775,-23-1-2486,-1 0-3809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7.6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233 98 8932,'0'0'10247,"-4"-4"-9251,2 3-943,0 0 1,1-1 0,-1 1 0,0 0 0,0 0-1,1 0 1,-1 1 0,0-1 0,0 0 0,0 1-1,0-1 1,0 1 0,0 0 0,0 0 0,0-1-1,-4 2 1,3 0-34,1 0-1,-1 0 0,0 0 1,1 1-1,-1-1 1,1 1-1,0-1 1,-1 1-1,1 0 0,0 0 1,0 0-1,0 1 1,0-1-1,-1 3 0,-21 28 463,1 2 0,1 0-1,3 1 1,0 1-1,-25 76 1,42-104-435,-2 5 16,16-24-54,-4 2 8,257-224 194,-265 232-221,0-1 1,1 1 0,-1 0 0,0 0 0,0 0-1,0 0 1,1-1 0,-1 1 0,0 0-1,0 0 1,1 0 0,-1 0 0,0 0 0,0 0-1,0 0 1,1 0 0,-1 0 0,0 0-1,0 0 1,1 0 0,-1 0 0,0 0 0,0 0-1,1 0 1,-1 0 0,0 0 0,0 0 0,1 0-1,-1 0 1,0 0 0,0 0 0,0 1-1,1-1 1,-1 0 0,0 0 0,0 0 0,0 0-1,1 1 1,4 12-120,0 29 203,-4-25-57,0-14-14,-1 0 1,1 0-1,0 0 0,1 0 1,-1 0-1,0-1 0,1 1 1,0 0-1,-1-1 0,1 1 1,0-1-1,0 0 0,1 0 1,-1 0-1,0 0 0,1 0 1,-1 0-1,1 0 0,0-1 1,-1 1-1,1-1 0,5 2 1,8 2-3,-1-1 1,1 0 0,19 2-1,-16-3 12,16 2-21,0-3 0,53-2-1,-35-1 5010,-53-2-4524,0-13-307,-1 6-187,1 0 0,0 0-1,1 1 1,0-1 0,0 0 0,1 1-1,1-1 1,-1 1 0,8-18 0,1 8 8,0 1 1,1 0 0,1 1-1,17-17 1,-20 24-31,0 0 0,0 1-1,1 0 1,0 1 0,0 0 0,1 0 0,22-9 0,-27 15-442,1 0 0,-1 0 0,1 1 0,0 0 0,-1 1 0,1-1 0,14 3 0,1-2-1092,-20 0 1274,0 1 0,0-1 0,1 1 0,-1 0 0,0 0 0,0 0 0,0 0 0,0 0 0,0 0 0,0 1 0,-1 0 0,1 0 0,0-1 0,-1 1 0,1 1 0,2 2 0,14 19-3599,-3 2-3371,-10-14-71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8.0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116 141 6371,'0'0'13225,"2"3"-11579,-2-3-1606,0 0 0,1 0 1,-1 1-1,0-1 1,0 0-1,1 0 0,-1 0 1,0 0-1,0 1 1,1-1-1,-1 0 0,0 0 1,0 0-1,1 0 1,-1 0-1,0 0 0,1 0 1,-1 0-1,0 0 0,0 0 1,1 0-1,-1 0 1,0 0-1,1 0 0,-1 0 1,0 0-1,0 0 1,1 0-1,-1 0 0,0 0 1,0-1-1,1 1 1,-1 0-1,0 0 0,0 0 1,1 0-1,-1-1 0,0 1 1,0 0-1,0 0 1,1 0-1,-1-1 0,0 1 1,0 0-1,0 0 1,0-1-1,0 1 0,0 0 1,1 0-1,-1-1 0,0 1 1,0 0-1,0-1 1,0 1-1,0 0 0,0 0 1,0-1-1,0 1 1,7-35 301,-3-45-239,-5 79-95,1-1 0,-1 1 0,1 0 0,-1 0 1,0-1-1,0 1 0,1 0 0,-1 0 0,0 0 1,0 0-1,0 0 0,0 0 0,-1 0 0,1 0 0,0 0 1,0 0-1,0 1 0,-1-1 0,1 0 0,0 1 1,-1 0-1,1-1 0,-1 1 0,1-1 0,0 1 0,-1 0 1,1 0-1,-1 0 0,-2 0 0,-1 0-14,0-1 0,0 1 0,0 0 0,1 1-1,-1-1 1,0 1 0,0 0 0,0 0 0,-5 2 0,7 0 4,-1-1 0,1 0-1,0 1 1,0-1 0,0 1 0,0 0 0,0 0 0,1 0 0,-1 1-1,1-1 1,0 1 0,0-1 0,0 1 0,1 0 0,-1-1 0,1 1-1,0 0 1,0 0 0,-1 7 0,-1 9 29,2 0 0,0 37 0,2-33 58,-1-22-73,0 0 1,0 0 0,0 0-1,1 0 1,-1 0 0,1 0 0,-1 0-1,1 0 1,0 0 0,0 0-1,0 0 1,0 0 0,0-1 0,0 1-1,0 0 1,1-1 0,-1 1 0,1-1-1,-1 1 1,1-1 0,-1 0-1,1 0 1,0 0 0,0 0 0,-1 0-1,1 0 1,0 0 0,0 0 0,0-1-1,4 2 1,6 0 77,0 0 0,1-1 0,-1 0 0,16-1 0,-15 0 2,7 0-44,8 1-68,1-2 1,-1 0-1,0-2 0,54-13 0,-64 11-562,25-11-177,-8-5-4978,-18 10-4203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8.5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 8340,'0'0'7942,"2"16"-7120,1 12-106,-1 0 1,-2 0-1,-6 51 1,-22 103 630,17-122-1094,0 6-203,-8 42-669,-10 209 1,29-312-2813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59.5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1105 5346,'0'0'9650,"9"-1"-7662,-3 0-1821,1 0 0,-1-1 0,0 0 0,0 0 0,0 0 0,0-1 0,0 0 0,0 0 1,-1 0-1,7-6 0,10-9 59,23-25 0,-23 22-56,280-296 1119,-249 254-1345,-4-3 1,-2-1-1,48-96 1,-85 143 37,-1 0 1,0-1-1,-2 1 0,-1-1 1,0-1-1,-2 1 0,0-1 1,-2 0-1,1-37 1,-3 55 27,0 1 0,0 0 0,-1 0 0,1 0 0,-1-1 0,1 1 0,-1 0 0,0 0 0,0 0 0,0 0 0,-1 0 0,1 0 0,-4-5 0,3 7 38,1-1 1,-1 0 0,0 1-1,0-1 1,0 1 0,0 0-1,0 0 1,-1 0 0,1 0-1,0 0 1,0 0 0,-1 0-1,1 1 1,0-1 0,-1 1-1,1 0 1,-1 0-1,-4 0 1,3 0-14,-1 0-1,1 0 1,-1 0-1,1 1 0,-1-1 1,1 1-1,-1 1 1,1-1-1,0 0 1,-1 1-1,1 0 1,-6 4-1,5-2-26,0 1 1,0 0-1,1 0 0,-1 0 1,1 0-1,0 1 0,0 0 1,-3 8-1,-10 19 93,2 1 1,1 1-1,-17 70 0,-13 116 737,38-184-718,-5 29 65,-13 68 335,-13 257 0,37-289-485,0-101 189,4-2-234,0 0 33,0-1 0,0 0 0,0 0 0,0 0 0,0 0-1,-1-1 1,1 1 0,-1-1 0,4-3 0,16-11 70,-18 14-112,0 1 1,1 0-1,-1 0 1,1 0-1,-1 1 1,1 0-1,0 0 1,-1 0-1,1 1 1,0 0-1,9 1 1,4 1-1,0 2 0,22 6 0,-26-6 35,0 0 1,0-1-1,29 2 0,-36-4-14,0-1 0,0 0-1,0-1 1,-1 0-1,1 0 1,0-1-1,0 1 1,-1-2 0,1 1-1,-1-1 1,0 0-1,0-1 1,0 0-1,0 0 1,-1 0 0,11-9-1,-8 5-141,0-1-1,-1 0 1,1 0-1,-2-1 1,1 0-1,-1 0 1,-1-1-1,0 0 1,-1 0-1,0-1 1,0 1-1,-1-1 1,-1 0 0,0 0-1,0 0 1,-1 0-1,-1-1 1,0 1-1,-2-17 1,1 29 134,-1 0 1,1-1 0,-1 1-1,1 0 1,-1-1 0,0 1-1,1 0 1,-1 0 0,1-1-1,-1 1 1,0 0 0,1 0-1,-1 0 1,0 0 0,1 0-1,-1 0 1,0 0 0,1 0-1,-1 0 1,0 0 0,1 0-1,-1 1 1,1-1 0,-1 0-1,0 0 1,1 1 0,-1-1-1,1 0 1,-1 1 0,1-1-1,-1 0 1,1 1 0,-1-1-1,1 1 1,-1-1 0,1 1-1,-1-1 1,1 1 0,0-1-1,-1 1 1,1-1 0,0 1-1,0 0 1,-1-1 0,1 2-1,-3 16 54,2 0 0,-1-1-1,3 31 1,0-10 44,0-35-62,-1 0-1,0 0 1,1 0 0,0 0-1,0 0 1,0 0-1,0 0 1,0 0-1,0 0 1,1 0 0,0 0-1,-1-1 1,1 1-1,0 0 1,0-1 0,1 0-1,-1 1 1,0-1-1,1 0 1,-1 0 0,1-1-1,0 1 1,0 0-1,-1-1 1,1 0 0,0 0-1,0 0 1,6 2-1,6 0 100,0 1 0,0-2 0,0 0-1,29 0 1,17-1-44,-16 0-966,62-6-1,-103 4 327,0 1-1,0-1 1,-1 0-1,1-1 1,0 1 0,-1-1-1,8-3 1,-11 4 417,26-13-8935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0.0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6979,'0'0'11910,"10"154"-11238,-10-98-368,0 0-160,0-11-144,3-3 0,-3-8-176,0-29-3265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0.4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0 180 10341,'0'0'6755,"212"20"-5491,-134-46-639,-3-4-433,-4-1-192,-8-6-208,-14-2-1665,-42 19-2721,-7 4-5315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0.8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44 152 7523,'0'0'11462,"-43"-31"-11366,102 6 256,28-3-144,19-9-208,-56 21-416,-3 2-5283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21:48:50.97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5122 1881 566 0,'0'0'144'15,"0"0"-113"-15,0 0 20 16,0 0 24-16,113-40 6 15,-94 40-2-15,-4 0-1 16,-4 10-67-16,-4 13-10 16,-7 8 7-16,0 8 23 15,0 2-2-15,-25 1-11 16,-6-2-13-16,-2-6 9 16,2-5-14-16,-1-8 0 15,6-5 12-15,5-6 12 0,6-4-14 16,5-4 5-16,8-2 19 15,0 0-5-15,2 0 0 16,0 0-3-16,0 0-2 16,0 0-9-16,0 0 1 15,0 0-16-15,0 0 1 16,12 0 4-16,7-3-3 16,8-6 4-16,4 2-4 15,1-2-1-15,-3 3 1 16,0 3-4-16,-5 0 2 15,1-1-4-15,-1 2-39 16,-2 1-94-16,1-5-34 16,-17 1-99-16,-1-3-56 0</inkml:trace>
  <inkml:trace contextRef="#ctx0" brushRef="#br0" timeOffset="360.47">5545 1831 738 0,'0'0'275'16,"0"0"-214"-16,0 0-43 15,0 0 64-15,0 0-7 16,-33 101 28-16,15-52-69 16,9-5-7-16,7-4 1 15,2-4-3-15,0-7-17 0,4-6-8 16,19-7 0-16,-1-8 0 15,4-8 3-15,-1 0-1 16,-5 0 0-16,-3-8-2 16,-1-8-1-16,-5-2-8 15,-5-2 6-15,-6 0-14 16,0 4 9-16,-10 4 4 16,-21 4-18-16,-5 4-4 15,-1 4 1-15,8 0 6 16,6 0-2-16,12 0-2 15,7 0-58-15,4 6-110 16,0-6-55-16,0 0-124 0</inkml:trace>
  <inkml:trace contextRef="#ctx0" brushRef="#br0" timeOffset="651.39">5770 1577 689 0,'0'0'112'0,"0"0"-88"16,0 0 49-16,0 0 24 15,0 0 18-15,0 139-61 0,-2-92-37 16,-3-5 14-16,3-6-25 16,2-10-6-16,0-10-22 15,0-8-155-15,0-8-92 16,0 0-248-16</inkml:trace>
  <inkml:trace contextRef="#ctx0" brushRef="#br0" timeOffset="1331.08">5766 1736 494 0,'0'0'127'16,"0"0"-80"-16,118-88-8 15,-89 54-4-15,-9 2 1 16,-5 4 23-16,-10 4 31 15,-1 8 28-15,-4 8-17 16,0 4-11-16,0 4-9 16,0 0-16-16,0 0-30 15,0 0-31-15,0 0-4 16,-7 1-15-16,1 29 11 16,-3 14 4-16,0 5 6 0,0 2 1 15,0-7-5 1,5-2-2-16,0-11 4 0,-1-5-1 15,0-5 2-15,1-7-2 16,2-6-2-16,2-7 0 16,0-1 0-16,0 0 0 15,0 0 2-15,0 0-3 16,0 0 1-16,0 0 3 16,0 0-4-16,-2 0 0 15,-1 0 1-15,3 0 0 16,0 0-1-16,0 0-5 15,-2 0-4-15,2 0-12 16,-2 3 5-16,-2 4-5 16,2 2 19-16,-4-5 2 15,6-2 6-15,0-2-2 0,0 0 4 16,0 0 2-16,0 0 2 16,0 0 5-16,0 0-5 15,0 0-1-15,0 0-11 16,0 0 0-16,0 0 0 15,0 0-16-15,0 0 5 16,8-4 6-16,0-3 3 16,1 6-6-16,5 1-3 15,1 0-11-15,6 0-5 16,3 4 0-16,2 9 19 16,1-6 6-16,2 0-4 15,0-2-45-15,-2-5-78 0,-23 0-94 16,0 0-192-1</inkml:trace>
  <inkml:trace contextRef="#ctx0" brushRef="#br0" timeOffset="4380.38">4984 2488 537 0,'0'0'261'0,"0"0"-181"16,0 0-67-16,0 0 39 0,0 0 23 15,0 0-28-15,0 0 32 16,0 90-25-16,0-47-11 15,0-1-1-15,0-4-21 16,-4 0 5-16,1-6-2 16,1-4-14-16,-3-8-3 15,3-7 0-15,2-7-4 16,-2-5 0-16,2-1 2 16,0 0 2-16,0 0 9 15,0 0 8-15,0-16 3 16,0-18 4-16,11-10-31 15,4-6-17-15,8 4 13 16,-4 5 2-16,2 7 2 0,-3 11-4 16,-5 4 3-16,-1 10-1 15,-1 2 0-15,-3 5 0 16,4 2-6-16,-1 0-25 16,0 0 4-16,5 14 18 15,-6 10 3-15,1 6 6 16,-3 2 2-16,-6-4 1 15,0-3-1-15,-2-7 1 16,0-9 6-16,2-7-6 16,0-2-1-16,0 0 4 15,1 0 6-15,-1 0 3 16,4-19 4-16,4-17 10 0,3-9-27 16,3-3-1-16,1 7 1 15,-1 5 2-15,-3 11-2 16,-1 5-1-16,-3 7 0 15,-3 2 1-15,0 3-1 16,-1 6-1-16,0 2-2 16,-1 0-3-16,5 0 3 15,0 2-7-15,0 18-1 16,2 6 10-16,-2 5-3 16,-3 6 5-16,-4-3 4 15,1 2-2-15,0-4 1 16,-1 0-3-16,0-7 0 15,4-5-34-15,3-6-71 16,5-11-58-16,5-3-82 16,-9 0 106-16,3-5-137 0</inkml:trace>
  <inkml:trace contextRef="#ctx0" brushRef="#br0" timeOffset="5282.6">5670 2470 619 0,'0'0'141'0,"0"0"-95"15,0 0 74-15,0 0 17 16,0 0-75-16,0 0-12 16,-31-7 3-16,10 36-21 15,0 3 3-15,0 2 2 16,8-1-22-16,4-5-10 16,7-6 3-16,2-5-8 0,0-6-1 15,0-5 1-15,0-4-4 16,13-2 2-16,7 0-2 15,5-4-2-15,-1-18-6 16,-1-2 0-16,-2-4 0 16,-2 3 11-16,-4-1-1 15,-3 8 2-15,-4 8 0 16,-4 4 0-16,-4 6 1 16,0 0 0-16,0 0-1 15,0 0-13-15,0 0-3 16,0 2-9-16,0 16 3 15,0 6 22-15,0 2 3 16,0-2-1-16,0-4 0 0,3-7-2 16,6-5-2-16,2-5-2 15,5-3-3-15,-1 0 7 16,3-10-3-16,2-13-1 16,5-4-13-16,-7-1 2 15,1 2-10-15,-5 4 14 16,-5 7 6-16,-5 4 5 15,-4 7 3-15,0 4 2 16,0 0 16-16,0 0-8 16,0 0-13-16,0 6-9 15,0 15-3-15,0 7 12 16,-4 5 2-16,4-5 7 0,-2-2-6 16,2-9-1-16,0-8-2 15,0-5-1-15,0-4-4 16,0 0 5-16,10 0 10 15,7-6 3-15,-2-14-4 16,5-2-2-16,-2 3-6 16,-1 5 1-16,0 6 5 15,-9 3-5-15,1 4 1 16,-5 1-1-16,6 0 8 16,1 0 0-16,1 21-7 15,5 16 0-15,-9 11 6 16,2 8-5-16,-8 7 12 15,0-5-10-15,-2 3-6 16,0-5 5-16,0-3-5 0,-7-5-9 16,-8-6 9-16,-4-8 15 15,-4-5-13-15,-4-8-2 16,-4-4 0-16,-5-4 18 16,2-5 7-16,0-2-2 15,1-6 3-15,4 0 14 16,0 0-25-16,7-6 0 15,4-15-13-15,5-4 7 16,6-3-9-16,5 0-8 16,2-2-18-16,0-9-41 15,9-6-78-15,22-5-158 0,-13 29 79 16,0 6-382 0</inkml:trace>
  <inkml:trace contextRef="#ctx0" brushRef="#br0" timeOffset="5521.39">6270 2652 975 0,'0'0'295'16,"0"0"-228"-16,0 0 27 15,0 0 44-15,0 0-42 16,0 0-69-16,0 0-27 0,23 0-1 16,-20 0-28-16,-3 5-135 15,0 1-103-15,0 4-271 16</inkml:trace>
  <inkml:trace contextRef="#ctx0" brushRef="#br0" timeOffset="130810.39">8726 1820 328 0</inkml:trace>
  <inkml:trace contextRef="#ctx0" brushRef="#br0" timeOffset="130968.09">8726 1820 328 0,'29'-32'457'0,"-29"31"-346"0,0 1-54 0,0 0 20 0,0 0-5 0,0 0-27 16,0 18-28-16,0 10 29 15,0 6 10-15,0 0-28 16,0-3-13-16,0 2-10 16,0-4-1-16,0-6-1 0,0-5-2 15,0-7-1 1,0-5-6-16,5-6-72 0,-2 0-187 15,3-3-60-15</inkml:trace>
  <inkml:trace contextRef="#ctx0" brushRef="#br0" timeOffset="131431.01">8880 1660 587 0,'0'0'160'0,"0"0"-103"16,0 0-47-16,0 0 23 16,0 0 10-16,0 0 13 0,74-18-12 15,-56 18-11-15,-2 12-10 16,-10 8-7-16,-4 8 0 16,-2 6 12-16,-4 4-1 15,-25 1 10-15,-2-6-29 16,4-6 0-16,8-11-4 15,9-6-3-15,6-7-1 16,4 0-1-16,0-3-7 16,0 0 0-16,14 0 6 15,11 0-3-15,4 0 5 16,3 0 11-16,-6 0-8 0,-3 0-1 16,-6 0-1-1,-3 0-1-15,-3 8 0 16,-1 2 3-16,-6 4-2 0,-4 4 8 15,0 4 9-15,0 2 5 16,-20 2 1-16,-5-2 3 16,-2-4-9-16,1-6-11 15,1-4-5-15,1-6-2 16,3-4-26-16,8 0-71 16,13 0-112-16,0-14-97 15</inkml:trace>
  <inkml:trace contextRef="#ctx0" brushRef="#br0" timeOffset="131657.15">9148 1514 128 0,'0'0'585'15,"0"0"-526"-15,0 0-59 0,0 0 36 16,0 0 58-16,0 0 17 15,16 105-34-15,-16-55-20 16,0-6-22-16,0-6-18 16,0-5-13-16,0-10-2 15,0-6-2-15,0-8-99 16,0-9-143-16,-5 0-180 16</inkml:trace>
  <inkml:trace contextRef="#ctx0" brushRef="#br0" timeOffset="132099.26">9057 1677 402 0,'0'0'82'0,"0"0"51"16,0 0 0-16,129-47-55 16,-82 17-37-16,-5-8-24 15,-5-4 6-15,-5-2-9 16,-10 1-10-16,-6 4 0 15,-5 3 1-15,-9 10 4 16,-2 9 20-16,0 9 28 16,0 8 21-16,0 0-18 0,0 0-23 15,0 16-30-15,-6 28-1 16,-10 15-1-16,-2 3-2 16,4-4-1-16,6-8-2 15,1-8 2-15,3-6 1 16,2-10 11-16,0-6 8 15,2-10-12-15,0-6-8 16,0-4 0-16,0 0 1 16,0 0-1-16,0 0-2 15,0 0-6-15,0 0 6 16,11 2 0-16,11 4 1 16,4-2 0-16,3 2 0 15,0 0 2-15,0 0-3 0,-4-1 0 16,-3-1-1-16,-4-3-3 15,-18-1-140-15,0 0-172 16</inkml:trace>
  <inkml:trace contextRef="#ctx0" brushRef="#br0" timeOffset="132699.51">8772 2421 689 0,'0'0'149'16,"0"0"-92"-16,0 0 27 16,0 0 13-16,0 0-40 15,0 0-37-15,0 0-11 16,0 33 17-16,0 5 12 16,0 0-21-16,0 1-11 15,0-6 4-15,0 2 3 16,4-3-4-16,2-2-2 15,-1-2 4-15,-3-4-3 16,-2-6-1-16,0-4 7 16,0-3 8-16,0 0 3 0,-26-1 24 15,-19 2-12-15,-13-1-28 16,-2-10-9-16,7-1-2 16,10 0-30-16,10-22-45 15,6-16-70-15,27 16-224 16,0-4-115-16</inkml:trace>
  <inkml:trace contextRef="#ctx0" brushRef="#br0" timeOffset="132862.84">8359 2442 556 0,'0'0'180'0,"0"0"-139"16,0 0-36-16,0 0 75 15,0 0 81-15,118-96-48 0,-53 60-52 16,7-3-31-16,-4 6-22 15,-3 2-8-15,-9 9-104 16,-48 22-197-16,-8 0-160 16</inkml:trace>
  <inkml:trace contextRef="#ctx0" brushRef="#br0" timeOffset="133584.67">8907 2632 782 0,'0'0'160'16,"0"0"-127"-16,0 0 20 15,0 0 35-15,0 0-32 16,0 0-36-16,2 72 30 15,-2-49-18-15,0-1-10 16,0-4 2-16,5-6-12 16,2-3-5-16,-1-6 3 15,5-3-8-15,3 0-1 16,6-6 4-16,4-20 0 16,3-4 7-16,-2 2-8 0,-8 0 0 15,-3 9 1 1,-7 10-4-16,-3 3-1 0,-4 6-1 15,0 0-1-15,0 0-5 16,0 0-2-16,2 0 3 16,2 7 5-16,2 8 1 15,-2 3 4-15,0-3 1 16,3-5-3-16,-1 1 0 16,4-5-2-16,1-2 0 15,2-4 0-15,5 0 0 16,4 0 1-16,4-14 1 15,-1-3 2-15,-7 0-4 16,-7 7-4-16,-5 7 0 16,-6 3 1-16,0 0-3 0,4 0-4 15,0 0 3-15,-2 3 4 16,2 7 3-16,1 0 2 16,-3-2 6-16,0-2-8 15,0-5 4-15,2-1-2 16,-1 0 1-16,0 0 0 15,-1 0 1-15,0 0 1 16,2 0-2-16,5 0 2 16,5 0-3-16,3-6 8 15,6-3-8-15,-1 3-2 16,0 2 0-16,-2 4 0 0,3 0 0 16,-6 0-5-1,1 0 4-15,0 0-2 0,-2 2-38 16,-14-2-144-1,0 0-202-15</inkml:trace>
  <inkml:trace contextRef="#ctx0" brushRef="#br0" timeOffset="133947.7">9580 2691 82 0,'0'0'585'0,"0"0"-514"16,0 0 18-16,0 0 28 0,0 0-34 16,0 0-28-16,118-68-17 15,-105 36-33-15,-3 1 0 16,-8 3-5-16,-2 10-19 16,0 5-10-16,-4 4 14 15,-14 9 14-15,-7 0 1 16,0 0-3-16,-1 21 3 15,2 7 3-15,7 1 7 16,9 3 2-16,8-2 1 16,0-1 15-16,0-1-15 15,2-4 9-15,18-2 4 16,9-6-7-16,7-8-12 16,10-6-7-16,6-2-20 0,-34 0-259 15,-1-9-208-15</inkml:trace>
  <inkml:trace contextRef="#ctx0" brushRef="#br0" timeOffset="134061.94">10044 2725 209 0,'0'0'1019'0,"0"0"-908"16,0 0-111-16,0 0 7 16,0 0 0-16,0 0-7 15,49 4-35-15,-49 0-584 16</inkml:trace>
  <inkml:trace contextRef="#ctx0" brushRef="#br0" timeOffset="192215.7">13212 10307 301 0,'0'0'276'16,"0"0"-207"-16,0 0-66 16,0 0 0-16,0 0 15 0,0 0 11 15,0 0 12 1,0 0-6-16,-13-2-5 0,10 2-1 15,1 0 6-15,2 0 5 16,0 0-1-16,0 0 9 16,0 0 3-16,-2 0 4 15,2 0-13-15,-3 0 0 16,1 0 5-16,2 0-1 16,0 0-9-16,0 0-9 15,0 0-2-15,0 0-4 0,0 0 11 16,0 0-2-1,0 0-10-15,0 0-15 0,0 0-3 16,0 0-3-16,9 0 0 16,16 0 2-16,6 0 4 15,4 0-4-15,0 0-2 16,-7 0 1-16,-2 0-1 16,1 2 0-16,0 0 1 15,-2-2-1-15,-5 2 1 16,-5 0-1-16,-6-2 0 15,-2 2 1-15,-4-2-2 16,-3 0 2-16,0 0 0 16,0 0 2-16,0 0 3 15,0 0 4-15,0 0 0 16,-23 0-3-16,-8 0-6 0,-5 0 0 16,1 0 0-16,6 0 4 15,0 0 3-15,8 0-1 16,6 0 3-16,1 0 2 15,8 0-3-15,0 0 4 16,6 0 3-16,0 0-6 16,0 0 0-16,0 0-5 15,0 0-2-15,0 0-2 16,15 6-1-16,18 5 10 16,5 0-5-16,5-1 1 15,8-6-2-15,2-2 0 16,11-2-4-16,4 0 4 0,3 0-2 15,0 0-2-15,-4 0 4 16,-5 0-3-16,-8 0-1 16,-9 0 1-16,-7 0 0 15,-14 0-1-15,-6 0 0 16,-10 0 1-16,-3 0-1 16,-2 0 0-16,-3 0 4 15,0 0 5-15,0 0 0 16,-16-4 0-16,-18-6-6 15,-6-3-2-15,-7 5 0 16,-1-3 1-16,-2 5-2 16,1 0 0-16,5 4 0 15,4 0 0-15,7 2 2 0,10-3-1 16,5 3 3 0,7 0-1-16,5 0 2 0,3 0-1 15,3 0-1-15,0 0 1 16,0 0-4-16,0 0-1 15,15 0 1-15,23 0 0 16,18 11 14-16,11-3-6 16,5-2-4-16,1-1 0 15,-4-3-2-15,-5 3 1 16,-1-4-2-16,-8 1 0 16,-1-2 1-16,-10 0-1 15,-5 0-2-15,-15 0 2 0,-8 4-1 16,-12-1 0-1,-4-1 0-15,0-2 3 0,0 2 1 16,-23-2 7-16,-16 0-10 16,-15 2-1-16,-1 0 0 15,1 0 0-15,3 0 0 16,7-2 3-16,5 0-3 16,6 0 0-16,9 0 0 15,8 0 0-15,11 0 2 16,3 0-2-16,2 0 0 15,0 0-1-15,5 0-5 16,26 6 2-16,18 3 4 16,14-3 9-16,8-5-6 15,2 0 1-15,-3-1-2 16,-4 0-1-16,-3 0 1 0,-5 0-2 16,-8 0 1-16,-3 3 0 15,-7-3-1-15,-13 0-1 16,-9 0 1-16,-11 2-1 15,-7-2 0-15,0 0 1 16,0 1 5-16,-18-1-1 16,-29 0-4-16,-17 5-3 15,-12-1-3-15,0 2 4 16,6-2 2-16,16-2-1 16,8 0 3-16,13-2-1 15,11 0-1-15,2 0 2 16,8 0-1-16,6 0 0 15,4 0 2-15,2 0 5 16,0 0-3-16,0 0-5 0,4 0-1 16,37 0 1-16,14 0 4 15,15 0 0-15,5 0 3 16,-4 0-6-16,-3 4 4 16,-9-1-3-16,-1-2 0 15,-7-1 2-15,-1 0-4 16,-8 0 3-16,-9 0-2 15,-8 0-2-15,-14 0 2 16,-5 0-2-16,-6 0 2 16,0 2 1-16,0-2 6 15,-11 0 3-15,-16 0-8 0,-6 0-2 16,0 3-2 0,4-3 2-16,0 1-1 0,4-1 1 15,-1 0-2-15,-8 0 2 16,-2 2-1-16,-1-2 0 15,3 3 0-15,7-3 0 16,5 1 2-16,11 0-2 16,7-1 1-16,2 3-1 15,2-3-1-15,0 0 1 16,0 0-5-16,29 3-6 16,21 2 11-16,13-1 8 15,2-4-3-15,-3 0-4 0,-13 0 3 16,-2 0-4-1,-9 0 1-15,-7 0 0 0,-8 0 0 16,-13 0-1-16,-8 0 0 16,-2 0 2-16,0 0 1 15,-8 0 9-15,-33-4-7 16,-21 2-5-16,-20 2-4 16,-16 0 3-16,-5 0-1 15,5 0 2-15,11 0-1 16,16 0 3-16,15 0-1 15,12 0 0-15,7 0 0 16,12 0-1-16,0 0 2 16,9-3 1-16,5 2 3 15,7 1-2-15,2 0-1 16,2 0 1-16,0 0-4 0,0 0-2 16,17 0-7-16,37 0 4 15,26 0 5-15,22 0 11 16,10 0-5-16,-1-6-4 15,-13-6 0-15,-11 0-1 16,-9-2 2-16,-7 3 0 16,-6 3 3-16,-3-3-2 15,-12 3-1-15,-15 2-1 16,-12 0-1-16,-13 1 5 16,-7 4 3-16,-3-1 5 15,0 2 0-15,0 0 1 16,0 0-8-16,0 0-7 0,0 0 0 15,0 0 0 1,0 0 0-16,0 0 0 0,0 0 0 16,0 0 0-16,0 0 0 15,0 0 0-15,0 0 0 16,0 0 0-16,0 0 0 16,0 0 0-16,0 0 0 15,0 0-57-15,0 0-70 16,-11 8-104-16,-3 0-131 15,-6 2-527-15</inkml:trace>
  <inkml:trace contextRef="#ctx0" brushRef="#br0" timeOffset="193382.24">12992 10928 662 0,'0'0'172'0,"0"0"-147"15,0 0-17-15,0 0 58 0,0 0 30 16,0 0-22 0,0 0-32-16,-125 111-17 0,111-72-11 15,5 8 1-15,5-3-5 16,4-6-6-16,0-8-4 15,9-11 2-15,20-10 11 16,10-9-12-16,4 0 5 16,6-16 0-16,-2-18 1 15,-5-10-4-15,-3-2-1 16,-13-3-2-16,-15-1-4 16,-9 2-5-16,-2 1-1 15,-6-2 2-15,-23 4 6 16,-4 2 2-16,-4 6 6 15,6 12-3-15,2 6 20 0,7 12 0 16,4 7 13-16,5 0-18 16,1 0-1-16,4 7-9 15,6 24-8-15,2 15 0 16,0 10 0-16,0 10 2 16,0 0-2-16,13-1 5 15,3-5-3-15,-1-12 0 16,5-8-1-16,1-12-2 15,-2-8 1-15,4-6-18 16,-5-10-69-16,3-4-4 16,-15 0-138-16,0 0 17 15</inkml:trace>
  <inkml:trace contextRef="#ctx0" brushRef="#br0" timeOffset="193815.81">13326 11015 239 0,'0'0'466'16,"0"0"-359"-16,0 0-60 15,0 0 13-15,0 0 57 16,0 0-41-16,2 99 1 16,-2-64-26-16,0-3-2 15,0-4-20-15,2-6-2 16,11-8-5-16,1-3-4 0,-1-5 2 15,5-6-2-15,-1 0-10 16,8 0-3-16,2-5 6 16,0-17-10-16,-2 1 1 15,-6-6-2-15,-1 5-5 16,-5 4 5-16,-3 3 1 16,-6 8 1-16,-2 3 0 15,-2 4 3-15,0 0-5 16,0 0 1-16,0 0 0 15,0 0-2-15,0 4-4 16,0 16 5-16,0 4 0 16,0-2 0-16,0-1 0 15,13-7-4-15,8-3 3 16,1-7-3-16,2-4 2 0,3 0-4 16,6-10-9-16,4-20-66 15,0-3-148-15,-26 12-142 16</inkml:trace>
  <inkml:trace contextRef="#ctx0" brushRef="#br0" timeOffset="194383.79">13847 11159 63 0,'0'0'532'0,"0"0"-418"16,0 0-66-16,0 0 17 15,0 0 52-15,0 0 4 16,0 0-72-16,73-92-22 0,-56 64-5 16,-9 1 0-16,-6 8 21 15,-2 1-21-15,0 5-9 16,0 4 4-16,-6 6-6 15,-10 2 18-15,1 1-12 16,-1 0-7-16,1 0-10 16,1 8 0-16,1 7-2 15,1 6 1-15,1 3 0 16,0 6 2-16,2 1-1 16,0 2 0-16,7-5 1 15,2-8-1-15,0-4-1 16,0-4-2-16,9-10-8 0,17-2-33 15,8 0-15 1,7-17-24-16,0-10-154 0,-3 0-7 16,-26 12-50-16,-3 3-67 15</inkml:trace>
  <inkml:trace contextRef="#ctx0" brushRef="#br0" timeOffset="194708.16">14083 10993 324 0,'0'0'251'15,"0"0"-108"-15,0 0-31 16,0 0-2-16,0 0-15 15,0 0-25-15,-11-18-18 16,5 18-11-16,3 0 0 16,3 0-23-16,0 9-12 15,0 4 1-15,0 1 7 0,11 3-5 16,10-1 6 0,-2 1 9-16,-1-2-6 15,0 0-2-15,-5-1 5 0,-6-1 9 16,-1-5-14-16,-6 5 1 15,0-5 4-15,0 0-4 16,0 2 5-16,0-3 12 16,-17 2-17-16,-3 1-13 15,-3-4-1-15,2 0-2 16,-4 0-1-16,2-1 0 16,6-4-9-16,5-1-18 15,8 0-19-15,2 0-50 16,2 0-48-16,0 0-180 0,0 0-18 15</inkml:trace>
  <inkml:trace contextRef="#ctx0" brushRef="#br0" timeOffset="195008.8">14321 10672 642 0,'0'0'264'0,"0"0"-131"15,0 0-67-15,0 0-9 16,0 0 39-16,0 102-14 0,-2-46-32 16,-4 3 23-16,-4 1-31 15,2-2-24-15,1 0-11 16,-1-4 2-16,2-8-8 15,4-10 0-15,2-11-1 16,0-8-26-16,0-11-54 16,0-6-95-16,0 0-179 15,0-10-24-15</inkml:trace>
  <inkml:trace contextRef="#ctx0" brushRef="#br0" timeOffset="195279.51">14241 11057 570 0,'0'0'103'0,"0"0"-66"16,0 0 67-16,0 0 13 15,0 0-2-15,0 0-18 16,125-20-22-16,-105 20-23 16,-4 0-3-16,-3 10-18 15,-4 7-11-15,-2 1 5 16,0 5-12-16,-3-3-4 15,-2-2-2-15,0-2-1 16,0-3-1-16,1-3-1 16,-3-3-4-16,2-5-54 15,-2-2-65-15,0 0-36 0,0-9-58 16,0-8-342-16</inkml:trace>
  <inkml:trace contextRef="#ctx0" brushRef="#br0" timeOffset="195998.34">14440 10932 560 0,'0'0'40'0,"0"0"-30"15,0 0 11-15,0 0 0 16,0 0-5-16,0 0-8 16,95-10 19-16,-86 20-18 15,-2 11 19-15,-7-2-4 0,0 8 17 16,0 0 19-1,0 2 9-15,-5-2 9 0,-6 2-14 16,5-5-1-16,4-2-25 16,2-7-18-16,0 0 2 15,0-7 1-15,0-2-5 16,0-6 7-16,8 0-11 16,3 0-4-16,1 0 6 15,1-10-8-15,-4-9 2 16,0 2-8-16,-5-1 2 15,1 2-1-15,-3 0-1 16,-2 4 0-16,2 0 1 16,0 4 12-16,0 2-7 15,1 3 6-15,-1 0 2 16,1 1 1-16,-3 2-6 0,4 0-1 16,1 0-7-16,3 0 2 15,3 0 12-15,-1 2-11 16,-4 12 0-16,0 2-1 15,1 0 11-15,-2 2-2 16,0-2-2-16,-1-2 3 16,-2-4-1-16,0-4-1 15,2-2-7-15,-4-4 2 16,3 0-4-16,-3 0 5 16,2 0 7-16,0 0 4 15,0 0 1-15,0-3-4 16,8-12-3-16,-1-10-9 15,3 7-4-15,0-1 0 0,-3 8-1 16,-3 5 1-16,-4 4-2 16,2 2-1-16,-2 0-2 15,0 0-1-15,2 0-1 16,3 2 2-16,-3 15-2 16,3 3 6-16,0 2 0 15,-1-4 0-15,1-2-1 16,-1-5-10-16,4-2-30 15,-4-3-20-15,1-4-33 16,2-2-63-16,-9 0-124 16,2 0-79-16</inkml:trace>
  <inkml:trace contextRef="#ctx0" brushRef="#br0" timeOffset="196914.62">14889 11107 569 0,'0'0'228'0,"0"0"-176"15,0 0 3-15,0 0 53 16,0 0 0-16,0 0-36 16,0 0-13-16,12 15 26 15,-12-9-34-15,0-2-8 16,0-1 4-16,0-3-27 16,2 0-6-16,0 0 11 15,0 0 7-15,-2 0-5 0,5-4-19 16,-1-9-8-16,4-4 0 15,0 5 3-15,-1 1-3 16,1 4 0-16,2 3 0 16,-4 1 1-16,3 0-1 15,-3 3-1-15,4 0 1 16,-6 0-3-16,3 0 2 16,-5 0-5-16,2 0 0 15,-2 12 6-15,3 2 0 16,2 0 0-16,-2 0 0 15,-1-4-6-15,0-3-30 16,7 2-40-16,1-7-52 16,3-2-33-16,5 0-65 0,3 0 41 15,-2 0-50 1,0-8 6-16,-3-6-60 0,-1-2 289 16,-5 0 179-16,-1-2-23 15,-3 0-41-15,-5 2 43 16,-3 3-50-16,0 4 5 15,0 6 11-15,0 3 37 16,0 0-46-16,0 0-53 16,-3 0-33-16,-5 0-14 15,1 3-11-15,-2 14 3 16,0 8 6-16,3-1-1 16,1-2 3-16,5 0-3 15,0-8 2-15,0-2-4 16,0-6 5-16,7-1-1 0,6-5 6 15,3 0-14 1,-3 0 0-16,3 0 3 0,-1-5 1 16,-1-7-6-16,-3-1-4 15,-3 3 0-15,0 6 0 16,-6 1 1-16,0 3-1 16,-2 0 0-16,0 0 0 15,2 0-5-15,2 0-2 16,1 0 7-16,1 0 1 15,2 3 2-15,0-2-2 16,-1-1-1-16,-1 0 1 16,2 0-1-16,-4 0-2 0,3 0-14 15,-1 0-6-15,0 0-8 16,2 0-4-16,-4 0 22 16,1 2 5-16,-1 2-5 15,0-3 7-15,0 1 5 16,-1-2 0-16,-1 3 2 15,-2-3-2-15,0 0 0 16,0 1 0-16,0-1 0 16,0 0 0-16,0 0-2 15,0 0-14-15,0 0-32 16,0 0-89-16,0-4-221 16,0-5-108-16</inkml:trace>
  <inkml:trace contextRef="#ctx0" brushRef="#br0" timeOffset="197286.78">15429 10990 524 0,'0'0'225'16,"0"0"-186"-16,0 0-24 15,0 0-8-15,0 0-7 16,0 0-34-16,29-9-16 16,-18 10-58-16,0 10-53 15,-2 0 100-15,0 4 56 16,-3 3 5-16,4-2 57 15,-2 0 46-15,-1-1-7 16,-3-2-6-16,-2-1-4 16,2-2-5-16,-2-4 63 15,0-3-50-15,0 0-11 0,-2-3-25 16,0 0 1-16,0 0 14 16,0 0 24-16,0 0-8 15,0-17-50-15,0-6-28 16,0-3-9-16,2 0 8 15,5 2-6-15,3-1-4 16,2 2-4-16,3 2-34 16,1 6-19-16,-1 5-53 15,2 3-12-15,-2 7-79 16,-13 0-113-16,0 0-76 16</inkml:trace>
  <inkml:trace contextRef="#ctx0" brushRef="#br0" timeOffset="197576.78">15739 11089 523 0,'0'0'111'0,"0"0"-15"16,0 0 29-16,0 0-9 16,0 0-53-16,0 0 7 15,0 0 18-15,22-57-14 16,-40 53-38-16,1 4 16 15,-8 0-27-15,-2 3-20 16,-2 19-3-16,4 3-2 16,10 4 1-16,6-5-2 0,9-2 1 15,0-3-1-15,9-4 2 16,22-5 8-16,7-4 11 16,0-6-14-16,-1 0-6 15,-6 0-15-15,-23 0-93 16,-8-2-232-16</inkml:trace>
  <inkml:trace contextRef="#ctx0" brushRef="#br0" timeOffset="198415.69">13711 11501 570 0,'0'0'145'0,"0"0"-85"15,0 0 35-15,0 0 23 16,0 0-12-16,0 0-41 16,0-8-18-16,0 8-21 0,0 13 36 15,0 14 2 1,0 0-30-16,0 3 10 0,0 2-12 16,0-1-10-16,0 0 11 15,0-3-22-15,0-1 1 16,0-5-8-16,0-5-2 15,0-6-1-15,0-6 0 16,0-5-2-16,0 0-4 16,0 0-34-16,0 0-40 15,0 0 11-15,0 0-13 16,0 0-117-16,0-3-95 16,0-4-30-16</inkml:trace>
  <inkml:trace contextRef="#ctx0" brushRef="#br0" timeOffset="198700.09">13577 11676 418 0,'0'0'256'0,"0"0"-159"15,0 0-10-15,0 0 22 16,0 0-24-16,0 0-34 15,25-5 37-15,24 2-7 16,13-3-2-16,2-2-35 0,-5 0-13 16,-12 2-5-1,-14 3-6-15,-16 0-9 0,-7 3-6 16,-6 0-2-16,-4 0-3 16,0 0-4-16,0 0-15 15,0 0-73-15,-14 0-30 16,-5 3-270-16</inkml:trace>
  <inkml:trace contextRef="#ctx0" brushRef="#br0" timeOffset="199460.43">12956 12218 543 0,'0'0'97'0,"0"0"-19"15,0 0 9-15,0 0-18 16,0 0 4-16,0 116-35 16,0-82-10-16,0 1-20 15,0-5-8-15,0-2-16 16,0-25-173-16,0 1-265 15</inkml:trace>
  <inkml:trace contextRef="#ctx0" brushRef="#br0" timeOffset="199705.89">12862 12589 260 0,'0'0'478'0,"0"0"-405"16,0 0-21-16,0 0 74 16,0 0-33-16,0 0-26 15,152-14-23-15,-103 5-31 16,0 4-9-16,-7-1 0 16,-4 2-4-16,-12 4-9 15,-3-3-16-15,-8-1-82 16,-15 4-108-16,0-3-79 15</inkml:trace>
  <inkml:trace contextRef="#ctx0" brushRef="#br0" timeOffset="199920.99">12782 12250 574 0,'0'0'320'16,"0"0"-223"-16,0 0-73 16,0 0 25-16,0 0 6 15,0 0 4-15,145-92-49 16,-92 84-10-16,-35 8-46 16,-5 0-275-16</inkml:trace>
  <inkml:trace contextRef="#ctx0" brushRef="#br0" timeOffset="200332.7">13310 12433 145 0,'0'0'448'16,"0"0"-322"-16,0 0-37 15,0 0 57-15,0 0-27 16,0 0-47-16,2 28-15 16,2-28 9-16,-2 0-6 15,4 0-25-15,-2-3-25 0,3-11 1 16,1 1-9-16,4-2 0 16,-1 3-3-16,-1 4 1 15,2 2-2-15,-1 5 1 16,-2 1 1-16,2 0-5 15,0 0 3-15,0 0-3 16,3 9 5-16,-1 3 0 16,-4 0 0-16,0-1-2 15,0-5 1-15,-3-2-4 16,6-4-25-16,-6 0-18 16,7 0-21-16,-1-16-27 15,3-15-153-15,-10 13 28 16,-2 0-132-16</inkml:trace>
  <inkml:trace contextRef="#ctx0" brushRef="#br0" timeOffset="200525.4">13593 12071 441 0,'0'0'268'0,"0"0"-158"15,0 0 21-15,0 0 35 16,0 0-59-16,0 0-46 16,0-74-44-16,0 112-2 15,0 16 23-15,0 13-9 16,0 5-15-16,0 4 4 15,0-3-4-15,0-11-8 16,0-12-5-16,0-14-1 16,0-18-9-16,5-8-47 15,-3-8-47-15,-2-2-152 16,0 0-60-16</inkml:trace>
  <inkml:trace contextRef="#ctx0" brushRef="#br0" timeOffset="200697.7">13432 12347 701 0,'0'0'169'0,"0"0"-137"15,0 0 12-15,0 0 31 16,0 0-15-16,96-111-33 16,-53 87-21-16,-5 8-6 15,-3 4-33-15,-28 12-219 0,-3 0-173 16</inkml:trace>
  <inkml:trace contextRef="#ctx0" brushRef="#br0" timeOffset="201323.01">13746 12422 565 0,'0'0'147'0,"0"0"-44"15,0 0 33-15,0 0-41 16,0 0-59-16,0 0-25 16,63-116-11-16,-61 93 0 15,-2 8 2-15,0 7-2 0,0 8 0 16,-7 0 12-16,-10 0-6 16,-3 4-6-16,1 12 0 15,4 0 0-15,7 0 1 16,0 0 2-16,8 0-1 15,0-2 1-15,0 0 5 16,0 1 0-16,0-2 5 16,21-3 14-16,3 1-6 15,5-8-1-15,3 1 9 16,1-4 1-16,-2 0-18 16,-4 0-8-16,-4 0 4 15,-8 0-3-15,-5 0-5 16,-2 0 4-16,-6 0-3 0,-2 0 2 15,0 3 2 1,0-1 12-16,0-1-5 0,0-1 0 16,0 0 6-16,0 0-2 15,0 0 13-15,0 0 16 16,0 0 20-16,0 0-7 16,0 0-13-16,0 0-16 15,0 0-12-15,0 0-1 16,0 0-5-16,0 0 7 15,0 0 2-15,0-1-6 16,0-14-11-16,0 1 2 16,4 0-5-16,-1 1 1 0,1-2 1 15,2-1-2-15,6 0-7 16,1 0 4-16,3-1 2 16,-3 6-3-16,0 3-58 15,3 4-59-15,-14 4-101 16,3 0-334-16</inkml:trace>
  <inkml:trace contextRef="#ctx0" brushRef="#br0" timeOffset="202125.77">14145 12322 265 0,'0'0'219'0,"0"0"-114"16,0 0-11-16,0 0-3 15,0 0-21-15,0 0-4 16,0 0-2-16,5 0 12 16,0 15-12-16,-3 0-6 15,4 3-6-15,-1 2 1 16,1-2-22-16,1-2 5 15,0-4-17-15,2-2 2 16,-3-3 14-16,1-3-9 16,-2-4-10-16,-1 1-4 0,-2-1-2 15,1 0 2 1,-1 0 1-16,0 0 4 0,2 0 12 16,3-15 14-16,0-7-24 15,-2-1-12-15,1 3 0 16,-4-2-4-16,0 3-3 15,3 0 0-15,-1 5-5 16,3 4-50-16,2 5-91 16,-7 5-109-16,0 0-199 15</inkml:trace>
  <inkml:trace contextRef="#ctx0" brushRef="#br0" timeOffset="202319.7">14417 12318 413 0,'0'0'156'0,"0"0"-56"0,0 0-10 16,0 0 15-16,0 0 31 16,0 0-35-16,9 98-33 15,-9-80 7-15,0-6-30 16,0-4-29-16,0-4-14 16,0-4-2-16,0 0-32 15,5 0-69-15,-3-10-45 16,0-7-282-16</inkml:trace>
  <inkml:trace contextRef="#ctx0" brushRef="#br0" timeOffset="202456.9">14421 12166 302 0,'-2'-14'429'16,"2"14"-385"-16,0 0-43 15,0 0-2-15,0 0-2 16,0 0-93-16,7 0-228 15</inkml:trace>
  <inkml:trace contextRef="#ctx0" brushRef="#br0" timeOffset="203182.78">14609 12410 456 0,'0'0'229'0,"0"0"-141"0,0 0 25 16,0 0 52-16,0 0-80 16,0 0-46-16,38-71-22 15,-38 52 6-15,0 5 3 16,0 2 12-16,0 7 0 16,0 0 3-16,0 5-5 15,0 0-7-15,0 0-12 16,0 0-15-16,-5 0-2 15,-2 13 0-15,1 10-1 16,2 1 2-16,2 2-1 16,2-5 0-16,0-4 0 0,0-4 0 15,0-6 0-15,0-2 5 16,6-5 12-16,5 0-1 16,5 0-10-16,-3-11 6 15,1-7-8-15,-1 4-2 16,-7 2-2-16,-1 6 0 15,-2 2-1-15,-1 4 1 16,-2 0-4-16,0 0 0 16,0 0-7-16,0 0-6 15,0 0-5-15,2 6 22 16,4 4 3-16,3 0 0 16,3-1-2-16,3-6 0 15,1-1 0-15,-3-2-1 16,-2 0 0-16,3 0 4 15,-6 0-4-15,-1-8-14 0,0 2 8 16,-5 3-10-16,-2 3-1 16,2 0-15-16,1 0-2 15,3 0 9-15,3 7 18 16,2 5 6-16,5 0 1 16,2-3 2-16,-3-6-2 15,3-3 0-15,3 0 7 16,-4 0 10-16,1-12 1 15,-3-7 4-15,-1-3-4 16,-7-5 1-16,-1-1 1 16,-6-2-8-16,2-2-6 15,-2 2-5-15,0 2-1 0,0 6-1 16,0 6-29-16,-11 7-62 16,0 9-221-16,-2 0-323 15</inkml:trace>
  <inkml:trace contextRef="#ctx0" brushRef="#br0" timeOffset="204076.43">14496 11593 338 0,'0'0'334'0,"0"0"-195"16,0 0-16-16,0 0 25 15,0 0-51-15,0 0-50 16,0 0-15-16,-10 31 10 0,1-9-9 16,5 3-2-16,4-2-21 15,0-5 8-15,0 3 2 16,2-7-4-16,14-4-6 16,2-9 8-16,0-1-12 15,1 0 9-15,2-11 0 16,-1-15-7-16,-3-5-4 15,-1 3-2-15,-7 0 4 16,-9 2 0-16,0 7-1 16,0-2 4-16,-11 7 0 15,-14 3-9-15,-4 5 5 16,5 6-5-16,1 0-11 16,8 0-30-16,4 10-21 15,6 7-19-15,5-1-41 0,0-9-189 16,0-4-122-1</inkml:trace>
  <inkml:trace contextRef="#ctx0" brushRef="#br0" timeOffset="204726.8">14796 11578 775 0,'0'0'354'0,"0"0"-253"16,0 0-38-16,0 0-25 0,0 0 14 15,0 0-23-15,0 94-10 16,0-63 29-16,0-8-16 16,0-5-20-16,0-8 1 15,0-6 4-15,0-4-6 16,0 0 4-16,0 0 17 15,0-4 14-15,0-19-23 16,5-10-15-16,1-3-8 16,3-2 3-16,0 3-1 15,0 0-1-15,2 7-1 16,-2 5-3-16,0 9-1 16,-2 7 4-16,-3 3-2 15,3 2-1-15,-3 2-5 0,0 0 3 16,4 0-5-16,-4 4-5 15,-4 9-12-15,0 0-2 16,0 1-1-16,0 3 9 16,0 0-1-16,-12 1 6 15,-5 0 6-15,-1 0 2 16,0-2 8-16,2-3 1 16,8-6 1-16,1-3-1 15,5-4 9-15,2 0 7 16,-2 0 2-16,2 0 4 15,0 0 2-15,0 0 0 16,0 0 0-16,0 2-2 16,0 4-11-16,11 0 16 15,0 3-13-15,5-2-1 0,-1 4-1 16,3 0 1-16,-1 3 0 16,4-3-8-16,-5-2-3 15,-3 1-1-15,-3-3-2 16,-2-4 0-16,-2 0-2 15,1-2-61-15,-7-1-131 16,0 0-191-16</inkml:trace>
  <inkml:trace contextRef="#ctx0" brushRef="#br0" timeOffset="-191550.93">14261 7197 584 0,'0'0'205'0,"0"0"-165"15,0 0 8-15,0 0 49 16,0 0-17-16,0 0-41 0,7-15-27 15,-7 25 9-15,0 11 32 16,0 1-22-16,0-6-19 16,0-4-1-16,0-6 13 15,0-1 1-15,0-5 5 16,0 0-2-16,0 0-8 16,0 0-6-16,0 0 0 15,0 0 1-15,0 0 7 16,0 0-4-16,0 0-1 15,0 0-5-15,0 0-4 16,0 0-2-16,0 1 1 0,0 10 0 16,0 8-7-1,0 11 1-15,4 10 8 0,1-2-2 16,0-2-6-16,-1-7-1 16,2-12-1-16,1-5 1 15,3-8 0-15,5-4 0 16,3 0 0-16,3-18 0 15,4-16 0-15,-4-1-2 16,-2 4 2-16,-5 12 0 16,-5 6-3-16,-3 9 2 15,1 4-3-15,2 0-9 16,4 12 1-16,3 10 9 16,-3-2-8-16,-1-3-19 15,-4-6 14-15,3-7 7 16,1-4 4-16,3 0-6 15,1-18 1-15,-1-12 10 0,-5-4 4 16,-1-3 1-16,-7-8 4 16,0-5 1-16,-2-7-6 15,0 3 2-15,0 6 0 16,0 10 1-16,0 12-5 16,0 8-2-16,0 10-47 15,0 8-80-15,0 0-85 16,0 0-122-16</inkml:trace>
  <inkml:trace contextRef="#ctx0" brushRef="#br0" timeOffset="-191194.84">14816 7355 765 0,'0'0'89'16,"0"0"-40"-16,0 0 89 16,7 106-41-16,-7-79-41 15,0-8-9-15,0-2-3 16,0-9-9-16,0-5-13 16,0-3-10-16,0 0 2 0,0 0 31 15,0 0 28-15,0-2 4 16,0-14-18-16,0-8-39 15,0 0-6-15,0 0 9 16,7 4-6-16,4 4-10 16,4 0-7-16,1 4-2 15,9 0-6-15,2 0-79 16,-2 6-53-16,4 4-48 16,-21 2-128-16,-2 0-15 15</inkml:trace>
  <inkml:trace contextRef="#ctx0" brushRef="#br0" timeOffset="-191040.12">15186 7389 565 0,'0'0'151'0,"0"0"-91"0,0 0 43 16,0 0 30-16,0 0-43 16,0 0-56-16,16 99-27 15,-16-99-7-15,0 0-22 16,0-7-161-16,0-13-204 15</inkml:trace>
  <inkml:trace contextRef="#ctx0" brushRef="#br0" timeOffset="-190681.11">15202 7149 732 0,'0'0'89'15,"0"0"-82"-15,0 0 14 0,0 0 43 16,0 0-30-16,71-123-29 15,-51 101-4-15,0-2-1 16,0-6 0-16,5-9 0 16,2-6 0-16,4-5 0 15,0-6 1-15,-3 3 0 16,-5 5 44-16,-5 6 67 16,-5 16-17-16,-7 10-10 15,0 10-9-15,-4 6-11 16,-2 0-6-16,2 0-9 15,2 6-18-15,5 34-9 16,3 20-7-16,-6 26 26 16,-4 12-15-16,-2 3-16 0,0-1-9 15,0-3 4-15,-11-10-5 16,0-7-1-16,2-18-9 16,5-15-67-16,4-21-54 15,0-26-78-15,0-10-266 16</inkml:trace>
  <inkml:trace contextRef="#ctx0" brushRef="#br0" timeOffset="-190500.03">15478 7361 556 0,'0'0'115'0,"0"0"-60"15,0 0 44-15,0 0 7 16,140-62 1-16,-93 32-79 15,-2 5-22-15,-8 2-6 16,-10 9-43-16,-11 4-137 16,-16 10-51-16</inkml:trace>
  <inkml:trace contextRef="#ctx0" brushRef="#br0" timeOffset="-190214.43">15747 7305 171 0,'0'0'430'16,"0"0"-290"-16,0 0-72 15,0 0 26-15,0 0 33 16,0 0-14-16,81 48-23 0,-66-52-34 16,-1-16-35-1,-6-4 4-15,-1-4-18 0,-7 4-5 16,0 4 2-16,0 5-4 16,0 10 11-16,-17 5-7 15,-2 0 11-15,2 0 3 16,1 9-7-16,7 11-3 15,9 5-1-15,0 0-2 16,5-2-1-16,22-3 5 16,6-2-4-16,5-6 0 15,5-5-4-15,3-5-1 16,-28-2-46-16,-1 0-192 16</inkml:trace>
  <inkml:trace contextRef="#ctx0" brushRef="#br0" timeOffset="-189530.66">16657 6956 829 0,'0'0'238'0,"0"0"-169"16,0 0-36-16,0 0 26 0,0 0 7 15,0 0-4-15,4 150-32 16,-8-92-10-16,4-1-7 15,0-9 0-15,0-12-7 16,0-10-6-16,6-12 0 16,10-12-3-16,10-2 2 15,11-19-15-15,5-30-9 16,2-12-3-16,-1-7-48 16,-10 0-6-16,-10 4 33 15,-8 2 27-15,-9 10 21 16,-2 14 1-16,-4 14 9 15,0 11 30-15,0 9 19 16,0 4 13-16,0 0-8 16,0 0-32-16,0 4-5 15,0 30-19-15,-6 16-1 0,-3 15 13 16,1 1-6-16,3 3-8 16,2-4-2-16,3-5-3 15,0-1-1-15,0-11-40 16,0-11-125-16,8-37-197 15,0 0-272-15</inkml:trace>
  <inkml:trace contextRef="#ctx0" brushRef="#br0" timeOffset="-189098.56">17120 7379 784 0,'0'0'174'0,"0"0"-142"0,0 0 65 16,7 137-13-16,-7-100-20 15,0-2-13-15,0-5-6 16,0-10 12-16,0-6 6 16,0-12-24-16,0-2-21 15,0 0 1-15,0-22 43 16,0-22-26-16,0-15-32 16,2 2-2-16,-2-4 1 15,0 3-2-15,0 6-1 16,0 4 0-16,0 12 0 15,0 10-2-15,6 7 1 16,6 10-5-16,1 0-2 16,1 5 3-16,1 3-2 0,3 1 2 15,-3 0 0 1,-1 0 0-16,-5 18 0 0,-7 6 5 16,-2 6 0-16,0 4 2 15,-4 2 0-15,-17-2 1 16,-3-6 9-16,0-3-7 15,6-6-3-15,2-7 1 16,7-2-3-16,2-1-36 16,1-2-76-16,4 1-39 15,2-8-99-15,0 0-128 16</inkml:trace>
  <inkml:trace contextRef="#ctx0" brushRef="#br0" timeOffset="-188938.47">17481 7413 1244 0,'0'0'206'0,"0"0"-121"16,0 0 100-16,0 0-32 15,0 0-88-15,0 0-59 16,34-4-6-16,-34 2 0 16,2-4-126-16,-2 4-201 15,0-2-707-15</inkml:trace>
  <inkml:trace contextRef="#ctx0" brushRef="#br0" timeOffset="-118247.2">10407 4672 824 0,'0'0'282'16,"0"0"-246"-16,0 0-34 15,0 0 8-15,2 125 54 16,-11-63 8-16,2 0-44 16,3-4-2-16,1-9 7 15,1-12-18-15,2-11-4 16,0-12-1-16,0-6 12 15,0-8-11-15,0 0-3 16,0 0 12-16,0-16 35 0,0-30-8 16,0-19-41-1,0-14-5-15,5-12 0 0,6-3 1 16,-2 6-2-16,4 8-2 16,-1 15 1-16,1 17 1 15,3 10 0-15,-3 13-3 16,-2 12 2-16,5 7-9 15,2 6 7-15,3 0 1 16,4 0-2-16,0 23 2 16,-8 11 2-16,-5 9 1 15,-10 8 0-15,-2 0 6 16,-2 2-6-16,-27-3-1 16,-7-4 0-16,-4-5-6 15,0-6-2-15,4-10 2 16,5 0 1-16,4-7 0 0,10-1 5 15,5-6-1-15,6-2 0 16,6-3 0-16,0-2-2 16,0 4 0-16,0 1 3 15,10 4 1-15,13 3 5 16,2-2 3-16,-1-2-5 16,-2 0 2-16,-2-2-6 15,-7 0 4-15,3 2-2 16,0-1 2-16,0 0 0 15,-1-3-4-15,-1 0-2 0,-1-4-63 16,-11-4-146 0,0 0-236-16</inkml:trace>
  <inkml:trace contextRef="#ctx0" brushRef="#br0" timeOffset="-117580.65">10737 5028 698 0,'0'0'90'16,"0"0"-20"-16,0 0 36 16,0 0-6-16,84-121-34 15,-79 96-34-15,-5 6-6 16,0 1 4-16,0 4 23 16,-7 3-1-16,-8 2-48 0,-1 8 10 15,0 1-5-15,0 0 8 16,1 0-9-16,3 4-8 15,4 20-6-15,1 6 6 16,3 6 3-16,4 1 0 16,0-7-1-16,0-4-2 15,7-8 0-15,17-5-2 16,7-10 0-16,5-3 1 16,2 0-4-16,-1-16 2 15,0-8-1-15,-11-4-6 16,-8 4 5-16,-10 2 5 15,-3 6 1-15,-5 6 4 16,0 5 3-16,0 5 2 0,0 0 19 16,0 0 0-1,-2 0-10-15,-11 9-8 0,-8 17-1 16,6 4-5-16,1 0 11 16,8-4-4-16,6-5-10 15,0-8 5-15,0-3-3 16,0 0 5-16,8-6 3 15,6-2 1-15,-1-2-11 16,1 0 2-16,1 0-1 16,6-19-2-16,-4 2 10 15,-3-3-11-15,-6 4 1 16,-1 6 1-16,-5 2-2 16,-2 4-4-16,0 2 3 15,0 2 0-15,0 0-5 0,0 0 4 16,0 0-7-16,3 10-1 15,2 7 7-15,3 6 3 16,3-3 0-16,1-2-2 16,1-4-58-16,5-6-96 15,3-8-11-15,6 0-72 16,-17 0 54-16,-1-14-164 16</inkml:trace>
  <inkml:trace contextRef="#ctx0" brushRef="#br0" timeOffset="-117147.68">11269 4891 474 0,'0'0'193'16,"0"0"-172"-16,0 0 59 16,0 0 58-16,0 0-50 0,0 0-56 15,-35-9-6-15,25 41-3 16,4 8-3-16,1-2-10 16,5-2 1-16,0-13 1 15,0-11 0-15,14-6 11 16,6-6 13-16,6 0 3 15,10-33-13-15,9-18 2 16,3-16-22-16,2-10-2 16,-10-3 1-16,-11 5-2 15,-11 0 8-15,-12 3 7 16,-6 5 42-16,0-4-19 16,-4 6 40-16,-16 15-34 0,5 15 14 15,1 19 25-15,5 12-31 16,3 4 3-16,0 0-21 15,2 5-31-15,-7 43-3 16,-5 17-1-16,-1 27 5 16,1 6 5-16,3 5-7 15,6-5-5-15,5-6 8 16,0-11-7-16,2-13-1 16,0-14-1-16,0-16-13 15,0-14-96-15,9-10-22 16,8-12-54-16,-10-2-85 15,2-4-146-15</inkml:trace>
  <inkml:trace contextRef="#ctx0" brushRef="#br0" timeOffset="-116966.14">11619 4932 575 0,'0'0'299'0,"0"0"-195"16,0 0-92-16,0 0 112 15,0 0 17-15,0 0-68 16,6 93-29-16,-6-76-25 16,0-4-10-16,0-5-9 15,0-8-2-15,5 0-106 16,-2 0-169-16,-1-6-70 16</inkml:trace>
  <inkml:trace contextRef="#ctx0" brushRef="#br0" timeOffset="-116180.71">11619 4932 665 0,'20'-109'155'0,"-20"109"-155"15,6 0-1-15,13 0 1 16,0 0 9-16,4 0-9 16,-3 15 1-16,-3 3-1 15,-1 7 7-15,-3 1 0 16,1 3 13-16,-3-2 13 15,-2-1 34-15,0-8 2 16,-2-4-18-16,-3-6-5 16,-2-3 5-16,0-3-6 0,-2-2-19 15,3 0-1-15,-3 0 37 16,0 0 8-16,0 0-12 16,0-8-34-16,0-9-22 15,0 1-2-15,0-2 0 16,6-2-10-16,10-2 10 15,2 4-2-15,0 4-1 16,-2 8 0-16,-1 4-5 16,-1 2 2-16,-1 0-1 15,2 0-4-15,-1 12-3 16,3 10 7-16,1 0-3 16,0-2-22-16,2-5-25 0,-2-4-13 15,-1-5 10 1,4-6-4-16,3 0-32 0,-1-12 0 15,-1-14 4-15,-6 2 36 16,-6-3 48-16,0 4 8 16,-8 0 23-16,0 6 12 15,-2 2 24-15,0 10 30 16,0 5 25-16,0 0-7 16,0 0-35-16,0 5-46 15,0 30-21-15,-4 12 17 16,-6 19 3-16,4 5-16 15,-1 8 16-15,7 0-8 16,0-3-6-16,0-5-2 0,11-9-5 16,7-12 11-1,-2-11 15-15,-7-9-19 0,-7-12-8 16,-2-9 0-16,0-7-1 16,0-2 5-16,-16 0 11 15,-17-9-18-15,-9-14-40 16,1-6 40-16,8-8-2 15,8-3-4-15,12-4 4 16,11 0 2-16,2 0 0 16,6 0-8-16,30 4 1 15,9 3-2-15,4 7 9 16,0 9 0-16,-5 2-2 0,1 7-84 16,-9 1-49-1,-30 11-163-15,-4 0-143 0</inkml:trace>
  <inkml:trace contextRef="#ctx0" brushRef="#br0" timeOffset="-115854.08">12306 4751 394 0,'0'0'635'0,"0"0"-448"16,0 0-99-16,0 0 52 15,0 0-59-15,0 0-35 16,0 0-22-16,-52 19-24 16,41 8-8-16,2 7-44 15,4-18-169-15,1-3-310 16</inkml:trace>
  <inkml:trace contextRef="#ctx0" brushRef="#br0" timeOffset="-99147.39">15130 1820 471 0,'0'0'305'0,"0"0"-215"16,0 0-3-16,0 0 69 15,0 0-53-15,0 0-57 0,-31-22-31 16,43 12-5-16,23-4 9 15,11 0-7-15,6-2-4 16,0 6 5-16,-10 2-8 16,-9 3 2-16,-11 4 3 15,-9 1 5-15,-6 0-13 16,-4 0 1-16,-3 1 5 16,0 26 10-16,0 13 19 15,-23 6 4-15,-3 1-23 16,-3-1 0-16,2-2 6 15,0 0-8-15,2 0-9 16,3 2 1-16,4-6-5 16,3-3 3-16,6-12-6 15,4-12 1-15,5-6-1 16,0-7 0-16,0 0-3 0,0 0-1 16,0 0-5-16,0 0 2 15,0 0-1-15,5 0 8 16,6 0 5-16,2-10-1 15,-4-1 9-15,3-4-13 16,-2 1 6-16,4-1-6 16,8-3-5-16,0 4 1 15,5 1 4-15,-2 3-1 16,-6 6-3-16,4-3 3 16,-3 6-1-16,0 0-10 15,2 1-8-15,-1 0-25 16,-2 0-27-16,-3 0-47 0,-1 0-62 15,-15-3-156-15,0 0-256 16</inkml:trace>
  <inkml:trace contextRef="#ctx0" brushRef="#br0" timeOffset="-98293.14">15668 1769 584 0,'0'0'164'15,"0"0"-116"-15,0 0-12 16,0 0 33-16,0 0-20 16,0 0-25-16,0 0-4 15,104-48 3-15,-88 48 9 16,-3 0 5-16,-2 0-17 16,-2 0 24-16,-2 0-17 0,-3 5-3 15,0 9 5 1,-4 3-6-16,0 6 42 15,0 5 6-15,0 5-18 0,-2 4-2 16,-11 4-19-16,-1-2-7 16,1 4-10-16,7-5-10 15,1-2 0-15,2-4-5 16,3-6 0-16,0-6 0 16,0-6-4-16,0-8-26 15,0-3-46-15,6-3-78 16,-4 0-201-16,-2-7-80 15</inkml:trace>
  <inkml:trace contextRef="#ctx0" brushRef="#br0" timeOffset="-98073.64">15639 1958 680 0,'0'0'80'16,"0"0"-67"-16,0 0 63 16,0 0 60-16,0 0-20 15,118-14-58-15,-63-5-46 16,1-4-12-16,-9-2-75 16,-39 12-160-16,-5 0-239 15</inkml:trace>
  <inkml:trace contextRef="#ctx0" brushRef="#br0" timeOffset="-97777.63">16019 1317 524 0,'0'0'256'0,"0"0"-223"0,0 0 41 15,0 0 103 1,-15 153-103-16,11-102-20 0,-2-2-39 16,6-9-9-16,0-8-5 15,0-11-1-15,0-10-34 16,0-8-117-16,0-3-86 15,0 0-171-15</inkml:trace>
  <inkml:trace contextRef="#ctx0" brushRef="#br0" timeOffset="-97041.77">15894 1606 390 0,'0'0'174'0,"0"0"-55"15,137-64-59-15,-82 18-26 16,-6-6-21-16,-5-4-12 16,-10 4 6-16,-10 4-2 15,-7 4 4-15,-11 7 9 16,-4 7 22-16,-2 10 44 16,0 12 23-16,0 4-31 15,0 4-25-15,0 0-30 16,-2 0-10-16,-9 10 2 15,-5 22-1-15,1 16 12 16,-5 11-3-16,4 5 1 16,5-1 2-16,4-1 8 15,1-7-12-15,6-10 3 0,0-7-6 16,0-9-13-16,0-8-1 16,0-6-2-16,0-7-2 15,0-4 1-15,0-2-1 16,0-2 1-16,0 0 1 15,0 0-1-15,0 0-6 16,0 0 0-16,0 0 1 16,0 2 3-16,0-2-5 15,0 0 4-15,0 0-1 16,0 0 1-16,0 0 1 16,0 0 2-16,0 0-1 15,0 0 2-15,0 0 1 0,0 0-2 16,0 0 4-16,0 2-2 15,0-2 4-15,0 0 5 16,0 0 1-16,0 0-3 16,0 0-2-16,0 0-3 15,0 0-2-15,0 0 0 16,0 0 0-16,0 0 1 16,0 0-2-16,0 0-1 15,0 0-2-15,0 0 2 16,0 0 2-16,0 0-2 15,0 0 3-15,0 0-1 16,0 0 6-16,8 0-8 16,5 0 2-16,8 0-1 0,3 0-2 15,3 4 1 1,2 4 0-16,-3-3 1 0,-5 2 0 16,-3-2 1-16,-5-4-2 15,-7 3-2-15,-6-4-91 16,0 0-214-16,0 0-280 15</inkml:trace>
  <inkml:trace contextRef="#ctx0" brushRef="#br0" timeOffset="-96219.16">15327 2436 546 0,'0'0'237'0,"0"0"-161"16,0 0 50-16,0 0 65 15,0 0-77-15,0 0-56 16,0 0-16-16,-16-10 4 16,13 10-13-16,3 0-5 15,0 0-6-15,0 0 4 16,0 0-8-16,0 0-6 15,0 0-3-15,-2 0 6 0,2 0-6 16,0 0 0-16,0 0 0 16,0 0-2-16,0 0-7 15,0 0 3-15,0 0-1 16,0 0 8-16,0 0 0 16,0 0-1-16,0 0 0 15,0 0 3-15,0 0-8 16,0 0 2-16,0 0-6 15,0 0 3-15,0 0-2 16,0 0 2-16,0 0-1 16,0 0-2-16,0 0 0 15,0 0 0-15,0 0 0 0,0 0-2 16,0 0 2-16,0 0-21 16,0 0 1-16,0 0 0 15,0 0 0-15,0 0 1 16,0 0 18-16,0 0 1 15,0 0 2-15,0 0-2 16,0 0-11-16,0 0-45 16,0 0-61-16,0 0-34 15,0 0-63-15,0 0-45 16,0 0-32-16</inkml:trace>
  <inkml:trace contextRef="#ctx0" brushRef="#br0" timeOffset="-95797.68">15182 2420 693 0,'0'0'157'0,"0"0"-91"0,0 0 74 16,0 0-27 0,0 0-58-16,0 0-2 15,0 46 2-15,0-14-25 16,0 0 2-16,0 4-7 0,4 0-17 16,5 1-3-16,0-3 0 15,-2-5-2-15,-1 2 3 16,-4-5-1-16,-2-2 3 15,0-6 4-15,0-2-3 16,0-4 9-16,0 0 11 16,-17 0 4-16,-10 2-9 15,-8 1-13-15,-10-2-7 16,-2-5-4-16,0-4-7 16,3-4-42-16,5 0-45 15,8-18-28-15,25-2-131 0,3-3-101 16</inkml:trace>
  <inkml:trace contextRef="#ctx0" brushRef="#br0" timeOffset="-95621.74">14783 2520 382 0,'0'0'227'16,"0"0"-134"-16,0 0-8 15,0 0 14-15,0 0 12 16,0 0 14-16,122-110-61 15,-64 77-9-15,3-2-33 16,-3 3-22-16,-6 4-25 0,-38 20-172 16,-3 5-177-1</inkml:trace>
  <inkml:trace contextRef="#ctx0" brushRef="#br0" timeOffset="-94760.49">15416 2645 767 0,'0'0'170'16,"0"0"-104"-16,0 0 51 0,0 0-15 15,0 0-62-15,0 0-28 16,4 62 17-16,-4-38 12 16,5-3-12-16,-3-2-11 15,4-7-11-15,-1 0 0 16,4-8-5-16,4-1 1 16,2-3-1-16,8 0-2 15,4 0 0-15,4-13 0 16,-4-7 0-16,-3 0-31 15,-6 2 30-15,-9 8 1 16,-2 2 2-16,-3 6-2 16,-4 2 0-16,0 0-3 15,0 0 0-15,0 0-8 0,0 0-6 16,0 12 15-16,0 0 2 16,0 2 4-16,6-2-2 15,1 0 0-15,0-4-2 16,4 0-1-16,0-2 0 15,3-2 0-15,1-1-10 16,3-3-53-16,3 0-59 16,-4 0-91-16,1-6 72 15,-7-5 105-15,0-3 20 16,-4 4 17-16,-5 1 7 16,0 3 0-16,-2 5 10 15,3 1 26-15,-3 0 14 0,0 0-11 16,0 0 8-16,0 0 1 15,0 0-29-15,0 0-7 16,0 0-5-16,0 0 40 16,0 1-1-16,0 5 0 15,0 1-1-15,0-3-8 16,0 0-6-16,0-4-15 16,0 0-15-16,0 0 5 15,0 0 2-15,6 0-10 16,8-6-5-16,5-14 0 15,6-6 8-15,2-2-6 16,-4 4 4-16,-8 6-6 16,-7 8 0-16,-2 6 0 15,-4 4-6-15,-2 0-4 16,0 0-7-16,4 0 4 0,-2 6 13 16,5 6 0-16,-3 0 3 15,0 0 1-15,1 2-2 16,2-5-2-16,-3 3 0 15,1-3-15-15,3-5-96 16,-6-4-93-16,1 0-191 16</inkml:trace>
  <inkml:trace contextRef="#ctx0" brushRef="#br0" timeOffset="-94381.33">16086 2719 419 0,'0'0'145'0,"0"0"-71"15,0 0 37-15,0 0-15 16,0 0-2-16,0 0 40 16,56 14-37-16,-38-26-59 15,-1-14-9-15,6-11-22 16,-3 0 18-16,-5-2-21 16,-6 3-2-16,-6 9-4 15,-3 6-21-15,0 7 20 16,0 6 2-16,-5 6 2 15,-8 2 12-15,-3 0 13 16,1 0-2-16,-1 2-21 16,0 18 1-16,0 8 1 0,1 8 6 15,1 0-1-15,6 0 13 16,1-4 4 0,7-1 3-16,0-7 15 15,0 1 15-15,21-8-28 0,12-5-18 16,9-6-6-16,5-6-8 15,4 0-88-15,-33 0-106 16,-5-8-294-16</inkml:trace>
  <inkml:trace contextRef="#ctx0" brushRef="#br0" timeOffset="-94271.7">16543 2755 803 0,'0'0'379'0,"0"0"-291"0,0 0-77 16,0 0-11-16,0 0-1 15,0 0-129-15,14 14-258 16</inkml:trace>
  <inkml:trace contextRef="#ctx0" brushRef="#br1" timeOffset="13819.64">19074 1710 825 0,'0'0'253'0,"0"0"-194"0,0 0 6 15,0 0 59-15,0 113-55 16,0-73-28-16,0-2-23 16,0 0-12-16,2-4-2 15,0-5-4-15,3 0 0 16,-3-8 0-16,1-4-27 16,-1-9-64-16,0-8-69 15,-2 0-183-15,2 0-170 16</inkml:trace>
  <inkml:trace contextRef="#ctx0" brushRef="#br1" timeOffset="14058.99">19328 1663 801 0,'0'0'159'16,"0"0"-58"-16,0 0 23 15,0 0 8-15,0 0-51 16,5 145-9-16,-15-98-36 16,6-6-11-16,-1 0-17 15,5-7-7-15,0-6-1 16,0-6-15-16,0-8-84 16,0-11-78-16,0-3-208 15,7-3-283-15</inkml:trace>
  <inkml:trace contextRef="#ctx0" brushRef="#br1" timeOffset="14576.1">19475 1205 837 0,'0'0'171'0,"0"0"-107"16,0 0 77-16,2 133-33 15,-2-72-64-15,0 2-27 16,0-6-9-16,0-12-7 16,0-9-1-16,0-12-2 15,0-12-110-15,0-12-171 16,0 0-162-16</inkml:trace>
  <inkml:trace contextRef="#ctx0" brushRef="#br1" timeOffset="15069.6">19343 1512 192 0,'0'0'168'0,"0"0"-11"15,0 0-1-15,0 0-67 16,148-107-43-16,-97 60-35 15,-4-4-7-15,-14-1 0 16,-8 2 25-16,-10 0 31 16,-6 3 60-16,-4 8-17 15,-5 8-14-15,0 16-5 16,0 8-5-16,0 7-11 16,0 0-22-16,0 0-28 15,0 7-18-15,0 36-5 16,-9 24 5-16,2 19 6 0,-2 4-5 15,5-4 2-15,-1-11-3 16,5-12 1-16,0-13-1 16,0-7 0-16,0-12 1 15,0-12-1-15,0-7-1 16,0-10-1-16,0-2-5 16,0 0 3-16,0 0 4 15,0 0 1-15,0 0 7 16,0-8-6-16,0-5-2 15,0 1-1-15,0 3 1 16,0 3 0-16,0 4-1 16,0 0 0-16,0-2-5 15,13 0-1-15,14 1-1 0,4 2 5 16,5 1-1 0,-1 0 1-16,0 0-87 0,-27 0-136 15,-6 0-305-15</inkml:trace>
  <inkml:trace contextRef="#ctx0" brushRef="#br1" timeOffset="15768.33">18858 2398 775 0,'0'0'271'0,"0"0"-139"15,0 0-31-15,0 0-24 16,0 0-18-16,0 0-22 16,-7 0-18-16,7 34 4 15,0 16 13-15,0 6-22 16,0 5-5-16,9-2-3 16,5-4-5-16,-4-7 3 15,-3-7-4-15,0-4 1 16,-7-9 1-16,0-10-2 15,0-5 2-15,0-12-2 16,-5-1-7-16,-26 0-39 16,-9-10-67-16,-14-22-102 15,33 13-134-15,-2-6-54 0</inkml:trace>
  <inkml:trace contextRef="#ctx0" brushRef="#br1" timeOffset="15942.59">18446 2486 375 0,'0'0'268'0,"0"0"-163"16,0 0-43-16,0 0 22 16,0 0 60-16,0 0-9 15,151-115-34-15,-73 82-25 16,-8 1-47-16,-12 2-25 16,-6 6-4-16,0 5-65 15,-41 15-137-15,3 4-194 0</inkml:trace>
  <inkml:trace contextRef="#ctx0" brushRef="#br1" timeOffset="16403.08">19177 2788 776 0,'0'0'294'0,"0"0"-211"0,0 0-39 16,0 0 29-16,0 0-27 16,0 0-24-16,0 8 11 15,0 3-23-15,8-1-2 16,5-4 1-16,3-4 3 15,5-2 5-15,0 0-9 16,6-12-8-16,-2-10-5 16,-5-2-10-16,-7 3 6 15,-4 10-3-15,-7 5 3 16,0 2-8-16,-2 4 0 16,0 0 7-16,0 0-14 15,0 0-15-15,0 4 13 16,6 11 23-16,0 0 3 0,5 1 1 15,5-3-1-15,1-6-5 16,1-3 5-16,0-4-3 16,4 0-27-16,1 0-75 15,-15-10-145-15,-3-4-149 16</inkml:trace>
  <inkml:trace contextRef="#ctx0" brushRef="#br1" timeOffset="16659.12">19669 2109 764 0,'0'0'309'16,"0"0"-224"-16,0 0-8 0,0 0 6 16,0 0-45-16,0 0-34 15,2 10-4-15,-2 62 14 16,0 19 27-16,0 4-13 15,0-2-18-15,0-9-8 16,0-11-1-16,0-18-2 16,5-14-9-16,8-15-75 15,1-12-44-15,1-14-39 16,-11 0-55-16,6-6-76 16</inkml:trace>
  <inkml:trace contextRef="#ctx0" brushRef="#br1" timeOffset="17135.95">19829 2641 469 0,'0'0'129'16,"0"0"-20"-16,0 0-17 16,0 103-19-16,0-88-39 15,0-3-5-15,13-8 25 16,6-4 20-16,5 0-30 15,0 0-15-15,-1-12-2 16,-5 4-16-16,-10 4-1 16,-3 4 6-16,-3 0 9 0,0 22 9 15,6 20 42-15,-4 14-12 16,2 8-16-16,3 8-4 16,1 9 2-16,0 2-19 15,-1 9 2-15,-5-4-2 16,-4-7-19-16,0-8-4 15,0-17-1-15,-15-14 0 16,-3-11-1-16,1-12 0 16,-8-5 4-16,-2-5-2 15,-4-9 5-15,-5 0 1 16,3 0 2-16,-2-27-1 16,0-3 37-16,4-7-20 15,10-6-8-15,9-5-1 16,12 0-19-16,0-4-9 0,14-5-13 15,32-4-3-15,22-10-29 16,16-11-55-16,-44 54-144 16,-4 0-424-16</inkml:trace>
  <inkml:trace contextRef="#ctx0" brushRef="#br1" timeOffset="17251.53">20440 2838 903 0,'0'0'439'0,"0"0"-439"16,0 0-80-16,0 0 8 16,0 0-240-1</inkml:trace>
  <inkml:trace contextRef="#ctx0" brushRef="#br2" timeOffset="133686.85">21808 1634 492 0,'0'0'226'0,"0"0"-202"15,0 0 1-15,0 0 102 16,0 0 4-16,0 0-49 16,0 0-18-16,0 0-1 15,80-40-20-15,-67 40-16 16,-1 0-13-16,-3 20 18 15,-7 6-14-15,-2 5-13 16,0 8 0-16,-4-5 0 16,-19 0 8-16,-4-4-13 15,2-5 8-15,2-7-8 16,7-9-1-16,3-5-1 16,3-1 2-16,4-3 6 15,1 0-3-15,3 0 4 0,2 0-5 16,0 0-2-16,0 0 4 15,0 0-8-15,0 0 1 16,2 0 2-16,21-15 1 16,6 0 2-16,0 1 0 15,-3-1-2-15,3 3 0 16,2-4-2-16,2-4-62 16,-21 12-124-16,-1-2-165 15</inkml:trace>
  <inkml:trace contextRef="#ctx0" brushRef="#br2" timeOffset="133961.44">22113 1583 427 0,'0'0'279'0,"0"0"-236"16,0 0-4-16,0 0 68 15,0 0-16-15,0 0-60 16,-29 41-8-16,29-25 21 15,4-2-24-15,12 2-1 16,6 0 1-16,-2 0-5 16,1-2-10-16,-6 3 4 15,-3-4 6-15,-6-1-1 0,-2 0-7 16,-4-2 0 0,0 1 6-16,0-1-1 0,-10-3 2 15,-22-2-14-15,-6-5-57 16,18 0-216-16,7-3-227 15</inkml:trace>
  <inkml:trace contextRef="#ctx0" brushRef="#br2" timeOffset="134103.61">22051 1554 58 0,'0'0'499'16,"0"0"-478"-16,149-66 0 15,-93 40-21-15,-39 16-16 0,-3-1-212 16</inkml:trace>
  <inkml:trace contextRef="#ctx0" brushRef="#br2" timeOffset="134351.34">22472 1239 387 0,'0'0'254'0,"0"0"-188"16,0 0-32-16,0 0 19 15,0 0 5-15,0 0-13 16,4 7 0-16,-4 10 27 16,-4 3 12-16,2 4 1 15,-3 8-26-15,0 2 29 16,3 2-72-16,2-1 6 16,0-3-16-16,0-5-5 0,0-3 1 15,0-5-4-15,0-5-1 16,0-8-40-16,0-6-103 15,0 0-217-15,0 0-207 16</inkml:trace>
  <inkml:trace contextRef="#ctx0" brushRef="#br2" timeOffset="134923.59">22429 1426 362 0,'0'0'142'16,"0"0"-65"-16,145-53-13 0,-107 31-19 16,-5-2-16-16,-8-2 8 15,-5 2 6-15,-7-4-2 16,-4 6 37-16,-4 3 23 16,-3 7-12-16,-2 10-1 15,0 2-17-15,0 0-21 16,0 0-29-16,0 11-21 15,0 25-5-15,-7 11 3 16,-2 4 4-16,3 1 2 16,-1-5-4-16,3-8 1 15,-1-2 8-15,0-7 1 0,-1-3 5 16,0 0 0 0,-1-6-8-16,3-6-3 0,-2-5-2 15,6-6-1-15,0-4 0 16,0 0 1-16,0 0 4 15,-2 0 0-15,2 0 1 16,0 0 2-16,0 0-5 16,0 0 3-16,0 0-7 15,0 0 5-15,0 0-5 16,0 0 0-16,0 0-2 16,0-6-6-16,0-9-19 15,0 2 13-15,10 1 12 16,1 0-3-16,2 2 2 15,5 1-1-15,2 2 1 0,2 5 0 16,0 2-2-16,1 0 1 16,-1 0 1-16,0 2 2 15,-2 10-4-15,-4 0-1 16,0 2-32-16,-14-10-82 16,-2-2-268-16</inkml:trace>
  <inkml:trace contextRef="#ctx0" brushRef="#br2" timeOffset="135505">21966 2408 225 0,'0'0'491'16,"0"0"-397"-16,0 0-39 15,0 0 100-15,0 0-11 16,0 0-58-16,-11-37-38 15,11 37-26-15,0 0 3 16,0 3-14-16,0 27-7 16,0 10 13-16,0 10 22 15,4-2-28-15,3-2-5 16,-1-6 7-16,2-1-3 16,-4-7-8-16,0-4-1 0,-4-4 5 15,0-10-6-15,0-4 4 16,0-6-4-16,0 0 3 15,-24-4-3-15,-8 0-56 16,-5-12-107-16,21-8-261 16,-2-4-251-16</inkml:trace>
  <inkml:trace contextRef="#ctx0" brushRef="#br2" timeOffset="135671.44">21583 2414 84 0,'0'0'616'0,"0"0"-601"0,0 0 8 16,0 0 119-16,162-102 31 16,-99 67-81-16,-1 4-71 15,3 1-16-15,-3 2-5 16,-2 3-15-16,-44 21-204 16,-7 4-67-16</inkml:trace>
  <inkml:trace contextRef="#ctx0" brushRef="#br2" timeOffset="136353.15">22238 2614 713 0,'0'0'161'0,"0"0"-133"16,0 0 9-16,0 0 83 15,0 0-43-15,0 0-21 16,-2 103-18-16,2-91-22 16,6-2-7-16,6-4-2 15,1-6-2-15,3 0-3 16,5 0 15-16,4-22-11 0,0-7-6 15,-3-7-4-15,-2 5-6 16,-6 5-8-16,-8 2 9 16,-4 5 4-16,-2 9-3 15,0 6 8-15,0 4-2 16,0 0 1-16,0 0-32 16,0 10-2-16,0 14 20 15,0 2 15-15,0 1-2 16,9-9 2-16,3-9-3 15,7-4-4-15,6-5 7 16,4-9 3-16,4-26-3 16,5-15-3-16,-3-9-46 15,0-1-7-15,-12-2 18 0,-2-2-4 16,-8-3 30 0,-6 1 12-16,-7 5 1 0,0 4 24 15,0 22 51-15,0 14-26 16,0 13 53-16,0 8 10 15,0 0-62-15,-2 0-51 16,-8 35 0-16,-5 24-2 16,-3 23 2-16,-1 15 4 15,5-2-2-15,7-8-1 16,7-13-1-16,0-11 0 16,2-15-1-16,23-15 0 15,2-14-60-15,6-13-92 16,1-6-35-16,-3 0 28 15,-20-13-86-15,-7-2 31 0</inkml:trace>
  <inkml:trace contextRef="#ctx0" brushRef="#br2" timeOffset="136836.51">22875 2604 153 0,'0'0'164'15,"0"0"-58"-15,0 0 22 16,0 0-45-16,0 0-12 16,0 0-16-16,0 0 7 15,34-40-1-15,-34 63 0 16,0 4 35-16,0 5-9 15,-3-3-52-15,3-9-17 16,0-7-11-16,0-6-4 16,13-7 1-16,10 0 1 15,4-4 15-15,4-18-6 16,-4-4-7-16,-10 5-3 0,-5 10-1 16,-8 3 1-1,-2 8-3-15,1 0 0 0,3 0 1 16,3 23 9-16,5 22 23 15,-4 15-18-15,0 16 3 16,-4 14-7-16,-3 10 6 16,1 4-9-16,0 3-2 15,-2-4-6-15,-2-9 0 16,0-10-1-16,0-14 0 16,-2-15 0-16,-11-18-3 15,-7-17-9-15,-3-13-16 16,-6-7 8-16,-6-5 6 0,-3-33 6 15,5-14 0-15,10-17-15 16,15-13 18-16,8-7 1 16,15 2 1-16,32 3 0 15,13 8 3-15,7 8 0 16,4 3-1-16,-1 11 0 16,-8 10 1-16,-11 14-1 15,-11 13 1-15,-12 11-1 16,-28 6-5-16,0 0-388 15</inkml:trace>
  <inkml:trace contextRef="#ctx0" brushRef="#br1" timeOffset="151754.41">31966 1610 482 0,'0'0'234'16,"0"0"-130"-16,0 0-14 15,0 0 34-15,0 0-17 16,0 0-28-16,-5-10-15 15,5 10-19-15,0 0-1 16,0 0 0-16,0 0-2 16,0 0-14-16,-4 0-11 15,2 6-8-15,-6 22-4 16,0 9 8-16,1 5-6 16,1-4-3-16,4-6-2 0,0-2-1 15,2-5-1-15,0 1 0 16,0-3 0-16,0-5-7 15,0-2-26-15,0-6-38 16,0-2-29-16,0-6-90 16,0-2-106-16,4 0-186 15</inkml:trace>
  <inkml:trace contextRef="#ctx0" brushRef="#br1" timeOffset="152319.91">32180 1650 295 0,'0'0'378'16,"0"0"-263"-16,0 0-43 16,0 0 1-16,0 0 1 15,0 0-3-15,-38-4-13 16,28 15-22-16,6-4-20 15,2 5-9-15,0-2-6 16,2 2-1-16,0 4-2 16,0-2 0-16,4 4 2 15,12 0 0-15,1 1 10 16,2 0-8-16,-6 2 2 16,3-3-3-16,-6 1 3 15,-1-2 1-15,1 1 1 0,-8 0-1 16,-2-2-2-16,0 0 0 15,0-6 3-15,0-4 10 16,-2-4-15-16,-8-2 22 16,4 0-13-16,-1 0 4 15,-2 0-5-15,3-11-9 16,1-9-2-16,5-10 1 16,0-8-1-16,0-2-3 15,9-4-5-15,13 0 10 16,0 2-1-16,1 6 2 0,-6 4-1 15,-3 6 0-15,-10 6 2 16,-1 0-1-16,-3 6 2 16,0 1 13-16,-25 7-9 15,-8 6-4-15,-9 0-6 16,2 3-19-16,9 17-16 16,6 4-29-16,15-2-52 15,10-14-103-15,0-2-65 16</inkml:trace>
  <inkml:trace contextRef="#ctx0" brushRef="#br1" timeOffset="152754.07">32525 1590 620 0,'0'0'153'0,"0"0"-80"15,0 0 25-15,0 0 14 16,0 0-72-16,0 0-29 16,0 20 9-16,0 8 17 15,0 5-8-15,0 4-19 16,0-5-4-16,0 1-6 15,0-8 0-15,0-4-6 16,0-6-33-16,0-4-57 16,0-11-131-16,0 0-57 15</inkml:trace>
  <inkml:trace contextRef="#ctx0" brushRef="#br1" timeOffset="153254.94">32483 1716 299 0,'0'0'90'0,"0"0"9"15,0 0 24-15,0 0-45 16,0 0-26-16,120-70-17 16,-103 45-4-16,4-2-6 15,-6-3 0-15,-3 4 0 16,-8 7 40-16,-4 2 5 15,0 7 25-15,0 7-22 0,0 2 0 16,0 1-25-16,0 0-29 16,0 0-19-16,0 14-10 15,-2 17 10-15,-5 12 1 16,0 2 6-16,0 3-5 16,5-4 0-16,0-6-2 15,0-5 1-15,2-7 6 16,0-5 3-16,0-10-4 15,0-4-4-15,0-7-2 16,0 0 0-16,0 0 3 16,0 0 12-16,0-7-1 15,6-12-3-15,8-2-11 16,-1 6-1-16,-4 4 1 16,1 4 0-16,0 2-2 0,9 4-2 15,9 1-5 1,10 0 5-16,6 0 3 0,4 0-2 15,-9 0 3-15,-1 3-4 16,-26 0-76-16,-6-3-263 16</inkml:trace>
  <inkml:trace contextRef="#ctx0" brushRef="#br1" timeOffset="154070.44">31876 2352 468 0,'0'0'310'15,"0"0"-244"1,0 0-53-16,0 0 101 0,5 105-3 16,-7-58-43-16,-5 1-26 15,3 2 21-15,2-3-8 16,-3-11-28-16,5-13-8 16,0-6-6-16,0-9-9 15,0-8-3-15,0 0 3 16,0 0 3-16,0-8 10 15,0-26 24-15,7-16-26 16,4-13-14-16,3-5 2 16,-4-2-1-16,1-1 0 15,1 0 5-15,-1 8 13 0,-5 13-4 16,1 13 13 0,-2 15 6-16,-3 7-11 0,-2 9-9 15,0 6-6-15,2 0-9 16,-2 0-5-16,7 0-8 15,1 18-5-15,11 22 4 16,3 18 14-16,2 10 4 16,-6 6 3-16,-3-1-6 15,-5-2 2-15,-4-1-3 16,-1-8-15-16,-3-6-52 16,-2-13-53-16,0-14-2 15,0-29-225-15,0 0-271 0</inkml:trace>
  <inkml:trace contextRef="#ctx0" brushRef="#br1" timeOffset="154553.81">31950 2591 443 0,'0'0'108'15,"0"0"-62"-15,0 0 27 16,127-63 16-16,-91 54-20 15,-7 0-13-15,-7 1 5 16,-2 7 16-16,-7-4-24 16,-1 3-27-16,-6 2-7 15,-2 0-5-15,-4 0 8 16,0 0 3-16,0 0-5 0,3 0-13 16,-1 8 4-1,2 10 13-15,6 3 2 0,-8-2-9 16,4-1-6-16,1-5 0 15,2-3 0-15,-2-7-1 16,-1-3-2-16,3 0 5 16,-3 0-5-16,8 0 2 15,5-13 9-15,0-12-6 16,1 1-7-16,-7 5-6 16,-1 6 2-16,-8 5-1 15,-1 7 2-15,-1 1-3 16,-2 0 0-16,0 0-5 0,0 0-11 15,0 7-1-15,4 13 9 16,0 4 3-16,3 2 2 16,7-8-19-16,-1-6-24 15,3-7-32-15,3-5-10 16,6 0-30-16,2-18-8 16,-19 1-88-16,2-1-102 15</inkml:trace>
  <inkml:trace contextRef="#ctx0" brushRef="#br1" timeOffset="154987.12">32660 2398 446 0,'0'0'237'16,"0"0"-152"-16,0 0 25 15,0 0 3-15,0 0-38 0,0 0-15 16,-17-10-29-16,1 32 9 16,-1 10-4-16,8 10-17 15,2 8 10-15,7 12 7 16,0 5-12-16,0 3-14 15,22-1-4-15,7 2 3 16,0-3 3-16,0-3-4 16,-4-5-2-16,-6-6-4 15,-3-5 5-15,-9-11 2 16,-3-9-2-16,-4-2 6 16,0-10-6-16,-13-3 2 15,-20-4-8-15,-10-5 10 16,-1-5-11-16,-3 0 1 15,7 0 2-15,9-17-3 0,6-11-2 16,10-12 1-16,5-8-9 16,10-8 4-16,0-4 0 15,8 3 5-15,21 3 1 16,2 6 0-16,6 4 2 16,3 0-2-16,2 2-2 15,1 4 2-15,-5 7-53 16,-3 6-37-16,-1 2-10 15,-7 6-17-15,-23 17-77 16,-2 0-36-16</inkml:trace>
  <inkml:trace contextRef="#ctx0" brushRef="#br1" timeOffset="155162.14">32995 2558 719 0,'0'0'459'0,"0"0"-335"16,0 0-87-16,0 0 25 16,0 0-25-16,0 0-37 15,9 5-4-15,-9 16-43 16,0-10-171-16,0 2-570 16</inkml:trace>
  <inkml:trace contextRef="#ctx0" brushRef="#br1" timeOffset="166695.43">24471 15597 126 0,'0'0'0'0,"0"0"-39"16</inkml:trace>
  <inkml:trace contextRef="#ctx0" brushRef="#br1" timeOffset="166802.96">24471 15597 106 0,'0'0'90'0,"0"0"-11"0,0 0-36 16,0 0-6-16,-68 14-2 15,64-10-3-15,-3-1-13 16,1 0-19-16,-3 5-8 16,4-4-90-16,1 0-237 15</inkml:trace>
  <inkml:trace contextRef="#ctx0" brushRef="#br1" timeOffset="168509.3">24365 15584 405 0,'0'0'44'16,"0"0"-38"-16,0 0-5 15,0 0 7-15,7 125 23 16,-5-91-4-16,1-6-4 15,-1-1-10-15,1-9 7 16,-1-1-5-16,-2-8-4 16,2-8 1-16,-2-1 3 15,0 0-4-15,0 0 1 16,0 0 20-16,0 0 3 0,0 0-19 16,0 0 7-16,0 0 2 15,0 0-10-15,0 0-8 16,0 0-7-16,2 0 0 15,9 0 0-15,7 0 3 16,5 5 18-16,3-5-6 16,5 0 4-16,3 0-9 15,2 0 14-15,3 0 3 16,3 0-12-16,6 0 22 16,-2 0-20-16,3 0-3 15,-1-5-10-15,-4 1 10 16,-2-2-3-16,-4 2 0 15,-2 0 4-15,-3 4 4 0,-2 0-11 16,-4 0-4 0,-3 0-2-16,-4 0-1 0,1 0 3 15,-4 0-3-15,3 0 0 16,1 0-1-16,0 0 1 16,0 0 0-16,3-4 1 15,1-1 1-15,-1 4-3 16,0-3 0-16,-3 4 1 15,-1 0-1-15,-2 0 1 16,-5-5-2-16,0 5 2 16,0 0-1-16,1 0 0 15,-1 0 0-15,3 0 0 0,-1 0 1 16,1 0-2-16,-3 0 1 16,1-2-1-16,-1 2 2 15,1 0-2-15,1 0 3 16,1 0-2-16,-1 0 0 15,4 0 0-15,-2 0-1 16,1 0 2-16,2 0-3 16,0-2 2-16,3-1 0 15,1 2 0-15,0-4 0 16,-1 5-1-16,-1-4 1 16,-1 0 0-16,-6 4 0 15,3 0-2-15,-5 0 4 16,0 0-2-16,1 0 0 0,-4 0 0 15,0 0 0 1,-1 0 0-16,-3 0 0 0,1 0 2 16,2 0-2-1,0 0 0-15,2 0-1 0,5 0 2 16,-1 0-3-16,3-2 2 16,1-2-1-16,0 0 0 15,-1 0 1-15,-1-1 0 16,-1 0 1-16,-3 0-2 15,1 5 1-15,-3-2 0 16,-2 2 0-16,-5 0 0 16,-4 0 2-16,2 0-2 0,-2 0 1 15,0 0-1 1,0 0 3-16,0 0-3 0,0 0 4 16,0 0-4-16,2 0 2 15,-2 0-2-15,0 0 0 16,3-5-1-16,2 5-1 15,-1-4 0-15,5 0 4 16,-5-2-4-16,2 2 2 16,2-9-1-16,-6 4-2 15,4-5 3-15,-1 0 5 16,-3 6-3-16,2-4 1 16,-4 10-2-16,2-2 1 15,-2 4-1-15,0 0 4 16,0 0-2-16,0 0-1 15,0 0 0-15,0 0 0 0,0 0 0 16,0 0-1-16,0 0 0 16,0 0-1-16,0 0 0 15,0 0 2-15,0 0 3 16,0 0-1-16,0 0-2 16,0 0-2-16,0 4-33 15,0 10-24-15,0 4 0 16,-6-8 1-16,2 1 0 15,4-7-2-15,-3-2-25 16,1-2-7-16,2 0-21 0,-2 0 32 16,0 0-20-1,0 0 4-15</inkml:trace>
  <inkml:trace contextRef="#ctx0" brushRef="#br1" timeOffset="-213489.72">23925 2592 829 0,'0'0'151'15,"0"0"-111"-15,0 0-10 16,0 0 37-16,0 0-7 15,0 0-12-15,-14 0-13 0,14 0 7 16,0 0-5-16,0 0-8 16,0 0-14-16,0 0-7 15,-2 0-3-15,2 0-3 16,0 0-2-16,0 0-5 16,20 0 5-16,22 0 2 15,7 0 1-15,5 0-3 16,-5 0-1-16,-2 4 1 15,3 1-1-15,8-4 1 16,12 1 0-16,8-2 2 16,7 0-2-16,-3 0 0 15,-2 3 1-15,-2-2-1 16,-4 1 1-16,2 1 0 16,-1-2 0-16,0 2-1 15,2 1 3-15,-2-1-2 0,-1 1 1 16,-9 5-1-1,-5-1 0-15,-2-1-1 0,-5 4 2 16,3-1-2-16,2-2 4 16,4-4-2-16,5 0-1 15,-3-2 3-15,2-2-3 16,-7 0-2-16,-1 0 2 16,0 0-2-16,0 0 1 15,0 0 0-15,2 0 1 16,5 0 0-16,1 0 1 0,3 0-1 15,3 0 3 1,1 0-3-16,-2 0 1 0,1 0-2 16,-1 0 4-16,0 0 0 15,1 0-2-15,-1 0 2 16,0 0-1-16,-3 0-2 16,1 0-1-16,-3 0 2 15,5-2-1-15,6 2 6 16,7-2-4-16,3 2 2 15,4 0 5-15,1 0-8 16,-1 0 0-16,7-2-1 16,1 2 0-16,3-3-1 15,-2 0 0-15,0-1 0 16,1 0 1-16,-1-3 0 16,-2 4-1-16,-3-1 0 0,-3-2 2 15,-5 1-1 1,-2 0 1-16,-6 1 0 0,6-1 0 15,2 4 4-15,-4-2 0 16,-5 2-1-16,-4 1-3 16,-5 0-2-16,-1 0 3 15,1 0 2-15,3-3 2 16,1 2-1-16,0-3 4 16,-3-1-7-16,-5 1 1 15,-5 1-3-15,-3 0 1 16,-3 1 2-16,-7 1-1 15,-11 1 2-15,-12-2-5 0,-9 2 3 16,-8 0-2 0,-4 0 4-16,-3 0 16 15,0 0 19-15,0 0 1 0,0 0-10 16,0 0-12-16,0 0-11 16,0 0 4-16,0 0-8 15,0 0 0-15,0 0 2 16,0 0 1-16,0 0-3 15,0 0-2-15,0 0 0 16,0 0 0-16,0 0-3 16,0 0 4-16,0 0-1 15,2 0-2-15,-2 0 0 16,2 0 4-16,3 0 2 0,-1-3 1 16,9 2-1-1,5-2 3-15,7 2-6 0,-1-2 1 16,5 2-2-16,0 1-4 15,0 0 2-15,4 0 0 16,-2 0 1-16,3 0-1 16,0 0 0-16,-7 0 0 15,-2 0 0-15,-4 0 1 16,-1 0 0-16,-2 0 0 16,2 0 3-16,0 0-1 15,-2 0 0-15,2 0 1 16,-5 0-3-16,-1 0 0 15,-3 0 1-15,-3 0-2 16,2 0 2-16,-1 0 1 0,-1 0 0 16,2 0 4-16,-4 0-2 15,-1 0-1-15,-1 0 0 16,2 0-1-16,-1 0 9 16,2 0-1-16,0 0 2 15,1 0-2-15,-1 0 3 16,0 0-4-16,0 0-4 15,-3 0-1-15,0 0-2 16,5 0 3-16,-2 0 0 16,4 0 3-16,2 0-8 15,3 0 2-15,5 0-2 16,-4 0-2-16,1 0 0 16,-3 0 1-16,-1 0-1 0,-1 0 3 15,0 0-3 1,1 0 3-16,1 0-3 0,1 0 2 15,-5 0 1-15,1 0-2 16,-4 0 2-16,-3 0 1 16,-5 0 0-16,0 0 5 15,0 0 0-15,0 0 7 16,0 0-4-16,0 0-5 16,0 0-6-16,0 0 0 15,0 0 0-15,0 0 0 16,0 0 0-16,0 0 0 15,0 0 0-15,0 0 0 0,0 0 0 16,0 0 0 0,0 0 0-16,0 0 0 15,0 0 0-15,0 0 0 0,0 0 0 16,0 0 0-16,0 0 0 16,0 0 0-16,0 0 0 15,0 0 0-15,0 0 0 16,0 0 0-16,0 0 0 15,0 0 0-15,0 0 0 16,0 0 0-16,0 0 0 16,0 0 0-16,0 0 0 15,0 0 0-15,0 0 0 16,0 0 0-16,0 0 0 0,0 0 0 16,0 0 0-1,0 0 0-15,0 0 0 0,0 0 0 16,0 0 0-16,0 0 0 15,0 0 0-15,0 0 0 16,0 0-13-16,0 0-135 16,0 0-166-16,-23 0-481 15</inkml:trace>
  <inkml:trace contextRef="#ctx0" brushRef="#br1" timeOffset="-212608.47">26327 1931 674 0,'0'0'213'0,"0"0"-180"16,0 0-32-16,0 0 42 0,0 0 41 15,0 0 14-15,-7 104-55 16,-3-68-23-16,4-4-3 16,2-3-5-16,-1-8-3 15,1-1 4-15,0-8 1 16,-2-2-2-16,4-3-6 15,2-3-1-15,0-4-5 16,0 0 4-16,0 0 0 16,0 0 5-16,0 0-2 15,0 0 2-15,0 0 1 16,0 0 9-16,12 0-12 16,12-3-2-16,7-2-1 15,8 1-2-15,-2-1-1 16,-3 4-1-16,-3 1 0 15,0-3 0-15,0 1 1 0,0-4-1 16,-2-2-27-16,-4-2-161 16,-25 2-83-16,0 1-176 15</inkml:trace>
  <inkml:trace contextRef="#ctx0" brushRef="#br1" timeOffset="-212403.57">26524 1983 462 0,'0'0'204'16,"0"0"-201"-16,0 0 5 0,0 0 119 15,-6 122-58-15,4-76 39 16,2-6-36-16,0-2-50 16,0-1-9-16,0-7-8 15,0-6-5-15,0-8-9 16,0-6-161-16,0-10 13 15,0 0-208-15</inkml:trace>
  <inkml:trace contextRef="#ctx0" brushRef="#br1" timeOffset="-211858.9">26781 2052 602 0,'0'0'76'16,"0"0"-74"-16,0 0 62 15,0 0 6-15,0 0-21 16,0 0-8-16,5 110 2 16,-5-95-14-16,2-1-7 0,2-2-10 15,5-8 0-15,2-2-3 16,5-2-3-16,4 0 8 16,5-2 5-16,-2-17-19 15,-2-6-16-15,-3 3 2 16,-7 4 14-16,-7 8 0 15,0 4-3-15,-4 6-5 16,0 0-6-16,3 8-51 16,1 15 47-16,3 1 18 15,2-6 3-15,-3-4 2 16,3-6-4-16,-1-8 4 16,-2 0 12-16,3 0 15 15,-3-4 17-15,4-21-6 16,1-7-21-16,-5-10-8 15,-2-5-2-15,2 0-12 0,-6-3-20 16,0 8-13-16,0 12-30 16,0 10-42-16,0 20-25 15,0 0-262-15</inkml:trace>
  <inkml:trace contextRef="#ctx0" brushRef="#br1" timeOffset="-211226.58">27272 2051 484 0,'0'0'73'0,"0"0"-37"16,0 0 63-16,0 0 7 15,0 0-24-15,0 0-20 16,6 1 16-16,-6-1-10 16,0 0-18-16,0 0-8 15,0 0-14-15,0 0-8 16,0 0-4-16,0 0-5 16,0 0 5-16,0 0-4 15,0 0 3-15,0 0-5 16,0 0-2-16,0 0-4 0,0 0 5 15,0 0-1-15,0 0-2 16,0 0 3-16,0 0-4 16,0 0 1-16,0 0-4 15,0-6 2-15,0-2-3 16,0-11-1-16,0-4-3 16,0-4 3-16,0-3 5 15,0-1-5-15,2 1 6 16,2 3-5-16,-4 3 4 15,0 4-5-15,0 5 12 16,0 10 21-16,0 2-9 16,0 3-6-16,0 0-14 0,0 0-4 15,0 0-8 1,0 4-4-16,0 28 4 0,-6 22 8 16,-10 21 11-16,1 5-7 15,1-2 2-15,5-12-4 16,5-12-1-16,2-11 1 15,2-9-3-15,0-11 1 16,0-6 0-16,0-9-12 16,0-8-58-16,0 0-84 15,0 0-208-15,6-19-59 16</inkml:trace>
  <inkml:trace contextRef="#ctx0" brushRef="#br1" timeOffset="-210609.44">27398 1944 289 0,'0'0'257'16,"0"0"-155"-16,0 0-14 16,0 0 4-16,0 0-26 15,0 0-27-15,-55 115 1 16,50-103 8-16,1-4-23 15,1-2-8-15,1 3 1 16,2-2-2-16,-3 1-2 16,3 2 4-16,0 3 3 15,0-1-16-15,0 1-4 0,0-1 0 16,3-4 1-16,11-2-2 16,8-6-16-16,6 0-47 15,9 0 2-15,2-14-31 16,3-7-20-16,-3-6 4 15,-6 0 2-15,-4 0 40 16,-11 4 66-16,-2 0 16 16,-8 1-1-16,-8 4 12 15,0 2 7-15,0 6 11 16,0 6 24-16,0 2-43 16,-6 2 18-16,-6 0-13 15,-1 0-7-15,-1 0-11 16,3 9 3-16,7 4-5 0,2 4-5 15,2 0 1-15,0 1-1 16,0 3 7-16,2-2-8 16,9 1 11-1,3 0 1-15,-1 0 14 0,-1-2-6 16,0 0 1-16,-1-1-12 16,-5 1 6-16,-4-5 6 15,-2 6-8-15,0-1 0 16,-8 0 16-16,-15 2-5 15,-6-2-19-15,-5-8 11 16,3-1-21-16,0-9-42 16,4 0-36-16,23 0-130 0,4-5-96 15</inkml:trace>
  <inkml:trace contextRef="#ctx0" brushRef="#br1" timeOffset="-210371.28">27644 1858 640 0,'0'0'159'15,"0"0"-141"-15,0 0 5 16,0 0 66-16,0 0-26 0,0 0-37 15,17 0-23-15,-13 0-3 16,0 2-39-16,-4 1-135 16,0-2-220-16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1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0 214 11957,'0'0'5123,"162"42"-3522,-87-42-1105,3-9-176,0-36-176,-3-16-144,-1-15-1121,-58 42-3665,-7 3-1921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1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 1 5667,'0'0'8009,"0"5"-6609,-11 113 3199,1-25-156,11-99-4423,0 1-1,0-1 1,1 1 0,-1-1 0,1 1-1,1 0 1,-1-1 0,1 1 0,0 0 0,0 1-1,5-7 1,45-49-25,-50 56-11,0 1-1,1 0 1,-1 0 0,1 0 0,-1 1 0,1-1 0,0 1 0,0 0-1,0 0 1,0 0 0,0 0 0,0 1 0,1 0 0,-1 0-1,1 0 1,-1 0 0,6 0 0,-9 2 12,1-1 0,-1 1-1,0 0 1,0 0 0,1-1 0,-1 1 0,0 0-1,0 0 1,0 0 0,0 0 0,0 0 0,-1 0 0,1 1-1,0-1 1,0 0 0,-1 0 0,1 1 0,0-1-1,-1 0 1,1 3 0,14 38 40,-10-27 5,-5-13-42,0-1-1,1 1 1,0-1-1,-1 1 1,1-1-1,0 1 0,0-1 1,0 0-1,0 1 1,0-1-1,0 0 1,0 0-1,0 0 0,1 0 1,-1 0-1,0 0 1,1 0-1,-1 0 1,0 0-1,1-1 1,-1 1-1,1 0 0,0-1 1,-1 0-1,1 1 1,-1-1-1,1 0 1,0 0-1,-1 1 0,1-2 1,0 1-1,-1 0 1,1 0-1,-1 0 1,1-1-1,0 1 1,-1-1-1,1 1 0,-1-1 1,3 0-1,9-5 14,-1 1 0,1-2 0,-1 1 0,0-2 0,11-8-1,23-14 33,-45 29-53,1 0 0,-1 0 1,0 1-1,1-1 0,-1 0 0,1 1 1,-1-1-1,1 1 0,-1 0 0,1-1 0,-1 1 1,1 0-1,0 0 0,-1 0 0,1 0 1,-1 0-1,1 0 0,-1 1 0,1-1 0,0 0 1,-1 1-1,2 0 0,0 1 11,0 0 1,0 1-1,0-1 0,0 1 1,-1 0-1,1-1 0,2 6 0,-3-6-20,-1 1 0,1-1 0,0 1 0,0-1 0,1 0 0,-1 0 0,0 0 0,1 0 0,-1 0 0,1 0 0,-1-1 0,1 1-1,0-1 1,0 0 0,0 1 0,4 0 0,19 0-2682,0-2 0,31-2 0,-28-4-1571,-4-7-1091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2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28 731 2305,'0'0'7078,"6"24"-4653,-3-13-2122,2 7 105,-1 1 1,-1-1-1,0 1 0,-2-1 1,0 1-1,-1 0 0,-1-1 1,-3 23-1,-14 55 1682,3 1 0,-1 117-1,17-59 1340,7-482-2640,5-86-797,9 187-88,-22 224 87,1 0-1,0 1 1,0 0 0,0-1-1,0 1 1,0-1-1,0 1 1,0 0 0,0 0-1,0 0 1,1 0-1,-1-1 1,0 2-1,1-1 1,-1 0 0,1 0-1,-1 0 1,1 1-1,-1-1 1,1 1 0,-1-1-1,1 1 1,0 0-1,-1-1 1,1 1-1,0 0 1,-1 0 0,1 0-1,2 1 1,55 3-266,-58-4 275,2 0-1,-1 1 1,1 0-1,-1-1 1,1 1-1,-1 0 1,1 0-1,-1 0 1,0 1-1,0-1 1,1 1 0,-1-1-1,0 1 1,0 0-1,0 0 1,-1-1-1,1 1 1,2 4-1,-1-1-2,0 0-1,0 0 1,-1 1-1,0 0 1,0-1 0,0 1-1,1 8 1,0 2-18,-2-1 0,0 1 1,-1-1-1,0 1 0,-3 18 1,1-26-39,0 0 0,0 0 0,-1 0 0,0 0 1,-1-1-1,0 1 0,0-1 0,0 0 1,-1 0-1,-6 7 0,-8 8-563,-34 28-1,32-35-103,20-14 470,13-3-952,3-2 921,-1 0 0,0-1 0,0 0 0,-1-1 0,0-1 0,0 0 0,18-14 0,84-72-803,-78 57 943,-2-2 0,-2-2 0,-2 0 0,-1-3 0,-2 0 0,-2-2 0,-2-1 0,34-93 0,-50 113 364,0 0 1,-2 0 0,0-1-1,1-31 1,-3-54 4241,-5 112-4364,0 0 0,1-1 1,-1 1-1,1 0 0,-1 0 1,0 0-1,1 0 1,-1 0-1,0 0 0,1 0 1,-1 0-1,0 0 0,1 0 1,-1 1-1,0-1 1,1 0-1,-1 0 0,0 1 1,0 0-1,-3 1-76,0 1-1,0 0 1,0 0 0,1 1 0,0-1-1,-1 1 1,1 0 0,1 0-1,-1 0 1,0 0 0,1 0 0,0 0-1,0 1 1,-2 7 0,-5 8-1,-24 58 47,2 1 0,5 1 0,2 2 0,5 0-1,3 2 1,4-1 0,3 2 0,3 89 0,6-173-61,-1 1 1,1-1-1,1 0 0,-1 1 1,0-1-1,0 1 0,0-1 0,1 1 1,-1-1-1,1 0 0,-1 1 1,1-1-1,0 0 0,-1 1 0,1-1 1,0 0-1,0 0 0,0 0 1,0 1-1,0-1 0,0 0 0,0-1 1,0 1-1,2 1 0,-1-1-2,1 0 0,-1 0 0,1 0 0,0-1 0,-1 1 0,1-1 0,-1 0 0,1 0-1,0 0 1,0 0 0,-1 0 0,4-1 0,4-1 8,-1 0 0,1-1-1,-1 0 1,0-1 0,0 0-1,13-8 1,13-14 43,-1-2 0,60-63 1,-6 4-67,-80 78 16,-6 7-17,0 0 1,0-1-1,0 1 0,0 0 1,1 0-1,-1 0 0,1 0 1,-1 0-1,5-1 1,-6 9-137,4 49 87,20 90 1,-25-142 45,1 0 0,0 1 0,0-1 0,1 0 0,-1 0 0,1 0 0,2 5 0,-3-7-173,0-1 0,0 1 1,-1 0-1,1 0 0,0-1 1,0 1-1,0-1 1,0 1-1,0-1 0,0 1 1,0-1-1,1 0 0,-1 1 1,0-1-1,0 0 0,0 0 1,0 0-1,0 0 0,0 0 1,1 0-1,-1 0 1,0 0-1,2-1 0,2-5-4967,1-13-2476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2.6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17496,'0'0'1073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3.5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85 674 3362,'0'0'11922,"4"-3"-10233,7-3-542,-5 10-36,-5 0-1036,-1-1 0,0 0 0,0 1 1,0-1-1,0 0 0,-1 1 0,1-1 1,-2 4-1,-5 21 281,-2-1 0,-17 39 0,12-35-37,-12 45-1,20-55-206,1 1 0,1 0 0,1 0 0,0 29 0,3-51-113,0 1 0,0-1 0,0 1 1,1 0-1,-1-1 0,0 1 0,0-1 0,1 1 1,-1-1-1,0 1 0,1-1 0,-1 1 1,1-1-1,-1 1 0,1-1 0,-1 1 0,1-1 1,-1 0-1,1 1 0,-1-1 0,1 0 0,-1 1 1,1-1-1,-1 0 0,1 0 0,0 0 0,-1 1 1,1-1-1,0 0 0,-1 0 0,1 0 0,1 0 1,28 0-35,-19-1 29,1 0 16,0 0-1,0-1 0,-1-1 1,1 0-1,-1 0 1,0-1-1,0-1 1,0 1-1,0-2 1,-1 0-1,11-8 1,17-14 46,49-45 0,-78 65-58,84-80-225,-92 88 286,-14 15-5,-15 14-29,11-12 13,1 0 0,-19 28 1,31-38-34,0 0 1,0 0 0,1 0 0,0 0 0,0 0 0,0 1 0,1-1 0,0 1 0,1 0-1,0 0 1,-1 12 0,3-19-8,-1 0 1,0 0-1,0 0 0,0 0 0,1 0 0,-1 0 0,0 0 0,1 0 1,-1 0-1,1 0 0,-1-1 0,1 1 0,-1 0 0,1 0 0,0 0 1,-1 0-1,1-1 0,0 1 0,0 0 0,0-1 0,-1 1 0,1-1 1,0 1-1,0-1 0,0 1 0,0-1 0,0 0 0,0 1 0,0-1 1,0 0-1,0 0 0,0 1 0,0-1 0,0 0 0,0 0 0,0 0 1,0-1-1,0 1 0,1 0 0,-1 0 0,1-1 0,5 0-10,0 0 0,0-1-1,0 0 1,0 0 0,10-5-1,-7 1 27,0 0 1,-1 0-1,1-1 0,-1 0 1,0-1-1,13-15 0,42-59 52,-25 29-125,-36 76-583,-2 0 1,-1 37-1,0-53 555,0-5 81,0 1 0,0 0 0,0 0-1,0 0 1,0-1 0,1 1-1,-1 0 1,1 0 0,0-1 0,0 1-1,0 0 1,0-1 0,0 1 0,0-1-1,1 1 1,-1-1 0,1 0-1,0 1 1,0-1 0,0 0 0,0 0-1,0 0 1,0-1 0,0 1 0,1 0-1,-1-1 1,0 0 0,1 1 0,-1-1-1,1 0 1,0 0 0,-1 0-1,1-1 1,0 1 0,0-1 0,0 0-1,-1 1 1,1-1 0,3 0 0,2 1-1,1-1 0,-1 1 1,0-1-1,1-1 0,-1 0 1,0 0-1,1 0 1,-1-1-1,0 0 0,0-1 1,0 0-1,-1 0 1,1-1-1,-1 0 0,0 0 1,0 0-1,0-1 1,0 0-1,-1-1 0,0 1 1,0-1-1,9-12 0,11-15 90,-2-1-1,-1-1 0,30-63 0,41-121 350,-71 160-416,-6 16 222,-2-1 1,-2 0 0,-2-1-1,-2 0 1,-2-1-1,3-89 1,-9 116-40,0-22 380,-1 39-476,0 0 0,0 0 1,0 0-1,0 0 0,-1 0 0,1 0 0,-1 0 1,1 0-1,-1 1 0,1-1 0,-1 0 1,0 0-1,0 0 0,-2-1 0,3 3-69,0-1-1,0 1 1,-1 0 0,1 0-1,0-1 1,-1 1-1,1 0 1,0 0-1,-1 0 1,1 0 0,-1-1-1,1 1 1,0 0-1,-1 0 1,1 0-1,-1 0 1,1 0 0,0 0-1,-1 0 1,1 0-1,0 0 1,-1 0-1,1 0 1,-1 0 0,1 0-1,0 1 1,-1-1-1,1 0 1,-1 0-1,0 1 1,-10 16-16,-10 36-19,-21 91 0,-1 67 180,24-78-188,7 1 0,4 150 0,8-278-84,0 0 0,0-1 1,1 1-1,0 0 0,0 0 1,3 9-1,-3-13-125,-1 0 0,1-1 1,0 1-1,0-1 0,0 1 0,1-1 0,-1 1 0,0-1 1,1 0-1,-1 1 0,0-1 0,1 0 0,-1 0 1,1 0-1,0 0 0,-1-1 0,1 1 0,0 0 1,0-1-1,-1 1 0,1-1 0,3 1 0,-5-1 26,1 0-1,-1 1 0,0-1 0,1 0 1,-1 0-1,0 0 0,1 0 0,-1 0 1,1 0-1,-1 0 0,0 0 0,1 0 1,-1 0-1,1 0 0,-1 0 1,0-1-1,1 1 0,-1 0 0,0 0 1,1 0-1,-1 0 0,0-1 0,1 1 1,-1 0-1,0 0 0,1-1 1,-1 1-1,1-1 0,5-17-7880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3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12246,'0'0'3820,"38"3"-2419,122 13-353,-143-14-919,-1 0 1,1 1-1,-1 0 0,1 2 1,-1 0-1,0 1 0,-1 0 0,0 1 1,0 1-1,24 16 0,-31-19-56,0 0-1,-1 1 0,0 0 1,0 0-1,0 1 1,-1 0-1,0 0 0,0 1 1,0-1-1,-1 1 0,0 0 1,-1 1-1,0-1 1,0 1-1,-1 0 0,0 0 1,-1 0-1,0 0 1,0 0-1,-1 1 0,1 13 1,-2 33-775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4.2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15767,'0'0'2946,"28"-14"-4387,15 19-1761,-21 1-431,-3-1-5027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4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140 1 10853,'0'0'2620,"-13"27"-1580,-2 3-491,0 2 574,-3 0-1,-28 40 1,42-64-832,-1 0-1,1 0 1,0 1 0,1-1 0,0 1 0,0-1-1,1 1 1,0 0 0,1 0 0,0 0 0,0 0-1,1 13 1,0-21-288,0 0 0,1-1 1,-1 1-1,0 0 0,0-1 0,1 1 0,-1 0 0,0-1 1,1 1-1,-1-1 0,1 1 0,-1-1 0,1 1 0,-1-1 0,1 1 1,-1-1-1,1 1 0,-1-1 0,1 1 0,0-1 0,-1 0 1,1 0-1,0 1 0,-1-1 0,1 0 0,0 0 0,-1 1 0,1-1 1,0 0-1,-1 0 0,1 0 0,0 0 0,0 0 0,0-1 1,33-1 41,-29 1-25,5 0 7,1-2 0,0 0 1,-1 0-1,0-1 0,0 0 0,0-1 0,0 0 0,-1-1 0,13-9 0,-10 6-24,-1 0-1,0-1 1,0-1-1,-1 1 1,-1-2-1,13-18 0,-18 22 48,-1 0 0,0-1 1,-1 0-1,0 1 0,0-1 0,-1 0 0,0 0 0,-1 0 0,0 0 0,0 0 0,-2-14 0,0-13 1604,2 36-1646,1 0-1,-1-1 1,0 1 0,0 0 0,0 0-1,1-1 1,-1 1 0,0 0 0,1 0-1,-1 0 1,0-1 0,1 1 0,-1 0 0,0 0-1,1 0 1,-1 0 0,0 0 0,1 0-1,-1 0 1,0 0 0,1 0 0,-1 0-1,0 0 1,1 0 0,-1 0 0,0 0 0,1 0-1,-1 0 1,1 0 0,1 0 20,12 0 39,25 2 11,-37-1-72,0 0 0,0 0 0,0-1 0,0 1 0,0 0 0,0 0 0,0 1 0,0-1 1,-1 0-1,1 1 0,-1-1 0,1 1 0,-1-1 0,1 1 0,-1 0 0,2 3 0,3 8 71,-1-1-1,0 1 0,-1 0 0,-1 0 1,0 1-1,-1-1 0,0 1 0,-1 0 1,-1 15-1,7 48 343,-7-76-410,0 0-1,0 0 0,0 0 1,0 0-1,1 0 1,-1 0-1,0 0 1,0 0-1,1-1 0,-1 1 1,1 0-1,-1 0 1,0 0-1,1 0 0,0-1 1,-1 1-1,1 0 1,-1-1-1,1 1 1,0 0-1,0-1 0,-1 1 1,1-1-1,1 1 1,-1-1 0,0 0 0,0 0 1,0 0-1,0 0 1,0 0-1,0 0 0,0 0 1,0-1-1,0 1 1,0 0-1,-1-1 0,1 1 1,0-1-1,0 1 1,0-1-1,0 1 0,-1-1 1,2-1-1,5-4 37,-1 0 0,0-1 1,8-13-1,29-45 143,-17 25-165,1 1 0,55-60 0,-81 98-31,-1 1-1,0-1 1,1 1 0,-1-1-1,1 1 1,-1-1 0,1 1-1,-1-1 1,1 1-1,-1 0 1,1-1 0,-1 1-1,1 0 1,-1-1-1,1 1 1,0 0 0,-1 0-1,1 0 1,0-1 0,-1 1-1,1 0 1,-1 0-1,1 0 1,0 0 0,-1 0-1,1 0 1,0 0-1,-1 1 1,1-1 0,-1 0-1,1 0 1,0 0-1,-1 1 1,1-1 0,-1 0-1,1 1 1,-1-1 0,1 0-1,-1 1 1,1-1-1,-1 0 1,1 1 0,-1-1-1,1 1 1,-1-1-1,0 1 1,1 0 0,-1-1-1,0 1 1,1-1 0,-1 1-1,0-1 1,0 1-1,0 0 1,1-1 0,-1 1-1,0 0 1,0-1-1,0 2 1,7 47 123,-6-40-82,-1-5-68,2 11 101,0 1 0,1-1 1,7 22-1,-9-35-129,0 1 1,0-1-1,0 1 0,0-1 1,0 1-1,0-1 0,1 0 1,-1 0-1,1 0 0,0 1 1,-1-1-1,1-1 0,0 1 1,0 0-1,0 0 0,1-1 1,-1 1-1,0-1 0,0 0 1,1 0-1,-1 0 0,1 0 1,-1 0-1,1 0 0,0-1 1,-1 1-1,4 0 0,2-1-966,11 1-1299,-7-6-3074,1-11-6311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4.9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24 18056,'0'0'7652,"-5"-6"-7108,4 4-525,0 1 0,0 0-1,-1-1 1,1 1 0,0 0 0,0 0 0,-1 0 0,1 0-1,-1 0 1,1 0 0,-1 0 0,1 0 0,-1 1-1,0-1 1,-2 0 0,4 1-16,-1 0 0,1 0 1,0 1-1,-1-1 0,1 0 0,-1 0 0,1 1 1,0-1-1,-1 0 0,1 1 0,0-1 0,-1 0 0,1 1 1,0-1-1,-1 0 0,1 1 0,0-1 0,0 1 1,-1-1-1,1 1 0,0-1 0,0 1 0,0-1 0,0 1 1,-3 28 10,3-14-43,0-1 4,0 0 0,1-1 1,2 16-1,-1-24 27,-1 1 1,1-1 0,0 0-1,0 0 1,1 1 0,-1-1-1,1-1 1,0 1 0,1 0-1,6 7 1,110 102 75,-117-111-67,0 1 0,0 0 0,0 0 0,-1 0 0,1 1 0,-1-1 0,0 1 0,-1-1 0,3 9 0,-3-11 46,-1 1-1,1-1 0,-1 0 1,0 0-1,0 1 1,0-1-1,0 0 0,0 0 1,0 1-1,0-1 1,-1 0-1,1 0 1,-1 1-1,0-1 0,0 0 1,0 0-1,0 0 1,0 0-1,0 0 1,0 0-1,0 0 0,-1 0 1,-2 2-1,-5 3 132,-1-1 0,1-1 0,-1 0 0,0 0 0,0-1 0,0 0 0,-20 5-1,10-5-200,0 0-1,-1-1 0,-29 0 1,48-3-1174,2-14-18233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5.8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53 152 7203,'0'0'8476,"2"-24"-6475,4-74-368,-7 68-247,-2 33 560,1 3-1841,1 1 0,1-1-1,-1 1 1,1-1 0,1 13 0,1 15-22,-30 419 1724,1-30-1594,26-358-2038,1-62-1323,0-6-1083,0-13-417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6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90 11061,'0'0'3057,"34"-3"-1320,112-10 400,-45 2-128,-62 6-948,47 0-1,-85 5-1050,1 0-1,-1 1 1,0-1 0,1 0-1,-1 0 1,0 1 0,1-1-1,-1 1 1,0-1 0,1 1-1,-1 0 1,0-1-1,0 1 1,0 0 0,0 0-1,0 0 1,0 0 0,0 0-1,0 0 1,0 0 0,0 0-1,0 0 1,0 0 0,-1 1-1,1-1 1,-1 0-1,1 0 1,-1 1 0,1-1-1,-1 1 1,0-1 0,1 2-1,0 7 79,0-1 0,0 1-1,-2 17 1,0-9 132,1 107 294,18-124-607,-11-1 108,-1-1 0,1 0 0,0 0 0,0-1 0,-1 0 0,1 0 0,-1-1 1,0 1-1,10-7 0,55-39 354,-49 31-249,-5 5-37,0 0 0,0-2-1,-2 0 1,0-1 0,0 0 0,16-24-1,-30 38-47,0-1-1,1 0 0,-1 0 0,0 0 1,0 0-1,0 0 0,0-1 0,-1 1 1,1 0-1,-1 0 0,1 0 1,-1-1-1,0 1 0,1 0 0,-1-1 1,-1-1-1,1 3-5,-1-1-1,1 1 1,-1 0 0,1 0-1,-1-1 1,0 1-1,1 0 1,-1 0 0,0 0-1,0 0 1,0 0 0,0 0-1,0 0 1,0 1 0,0-1-1,0 0 1,0 0 0,-1 1-1,1-1 1,-1 0-1,-8-2 54,0 1 0,0 0-1,0 0 1,0 1-1,-18 0 1,20 1-142,-8-1-175,-9-1 353,1 2 1,-1 1-1,0 0 1,-25 6-1,44-6-205,0 1 0,1-1-1,-1 1 1,1 1-1,-1-1 1,1 1 0,0 0-1,0 0 1,-9 7 0,12-7-127,-1-1 1,1 1-1,0 0 1,0 0-1,0 0 1,0 0-1,0 0 1,1 0-1,-1 1 1,1-1-1,0 1 1,0-1-1,0 1 1,1-1-1,-1 1 1,1-1-1,0 6 1,0 3-6214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1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1 393 15319,'0'0'6355,"124"-115"-5699,4 59 321,6-5-833,-3-1 16,-13 9-160,-21 14-1729,-82 33-1713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8.2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233 334 2017,'0'0'8839,"0"-5"-7996,1-3-377,1-3-264,-2-2 6608,-14 16-5559,4 5-1127,1 0-1,0 0 1,1 1-1,0 0 0,0 1 1,1 0-1,-9 14 1,5-6 6,-14 19 134,2 1 1,-20 45-1,35-66-207,1 1 0,1 0 1,0 1-1,1-1 0,2 1 1,-1 0-1,0 29 0,4-41-51,0-6-5,0 1-1,-1-1 1,1 1-1,0-1 0,0 1 1,0-1-1,0 0 0,0 1 1,0-1-1,0 1 1,0-1-1,1 1 0,-1-1 1,1 0-1,-1 1 0,1-1 1,-1 0-1,1 1 1,0-1-1,0 0 0,-1 0 1,1 0-1,0 0 0,0 0 1,0 0-1,0 0 1,1 0-1,-1 0 0,0 0 1,0 0-1,0-1 0,1 1 1,-1 0-1,0-1 1,1 1-1,-1-1 0,0 0 1,1 1-1,1-1 0,14 2 36,0-1-1,0-1 1,0-1-1,-1-1 1,1 0-1,0-1 0,-1 0 1,0-1-1,0-1 1,0-1-1,0-1 1,27-15-1,10-10 99,-1-2-1,54-46 1,-73 54-102,-2-2 1,56-61-1,-77 76-19,0 1 0,-1-2 1,-1 1-1,0-1 0,0 0 1,-2-1-1,0 1 0,0-1 0,-2-1 1,6-30-1,-7 26 23,-2 0 1,-1-33-1,0 47-26,-1-1-1,0 1 1,0 0 0,-1-1-1,0 1 1,0 0 0,0 0-1,-1 0 1,0 0 0,0 0-1,0 1 1,-5-7 0,1 5 8,0 0 0,0 1-1,-1 0 1,0 0 0,0 1 0,0-1 0,-1 2 0,1-1 0,-1 1 0,0 1 0,-15-4 0,2 1 9,1 2 0,-1 1 1,0 1-1,-26 0 1,41 2-24,-1 0-1,1 1 1,0 0 0,0 0 0,0 1-1,0 0 1,0 0 0,0 0-1,1 1 1,-1 0 0,1 0 0,0 1-1,-10 7 1,5-1-5,0 0-1,1 0 0,0 1 1,1 1-1,-14 23 1,8-10 57,2-1 0,1 1 0,1 1-1,2 0 1,0 1 0,-6 32 0,-1 53-1959,11 2-6609,5-97-975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9.0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0 236 8580,'0'0'9001,"0"0"-8971,0 0 0,0 0 1,0 0-1,0 0 0,0 0 0,0 0 0,0 1 0,0-1 0,0 0 0,0 0 0,1 0 0,-1 0 0,0 0 0,0 0 0,0 0 0,0 0 0,0 0 0,0 1 0,0-1 0,0 0 0,0 0 0,0 0 0,1 0 0,-1 0 0,0 0 1,0 0-1,0 0 0,0 0 0,0 0 0,0 0 0,0 0 0,1 0 0,-1 0 0,0 0 0,0 0 0,0 0 0,0 0 0,0 0 0,0 0 0,0 0 0,1 0 0,-1 0 0,0 0 0,0 0 0,0 0 0,0 0 0,0-1 0,0 1 1,0 0-1,0 0 0,1 0 0,-1 0 0,0 0 0,0 0 0,0 0 0,0 0 0,0 0 0,0 0 0,0-1 0,0 1 0,0 0 0,0 0 0,0 0 0,0 0 0,3 16 354,-2 0 0,0 1 0,-1-1-1,-2 20 1,0 11 528,2-29 345,0-25 774,0-19-1544,1 5-482,1-1 1,1 0-1,1 1 0,1 0 1,0 0-1,2 0 0,0 1 1,2 0-1,0 0 0,1 1 1,1 0-1,1 1 0,25-31 1,-32 44-165,0 0 0,0 1 0,1-1 1,0 1-1,0 0 0,0 1 0,0-1 1,0 1-1,1 0 0,0 1 0,-1-1 1,1 1-1,12-1 0,4 0-2359,0 2-1,43 2 1,-17 0-1180,90-1-6452,-78 0 25123,-65 8-13465,-95 87 1211,84-77-2571,1 1 0,0 0 0,2 1 0,0 1 0,2 0 0,0 0 0,1 1 0,-10 41 0,10-22 28,2 0 0,2 0-1,2 1 1,2 46 0,2-69-168,1-1 0,1 1-1,0-1 1,1 0 0,2 0-1,-1 0 1,15 27 0,7 8 41,37 52 1,-37-64 24,-2 2-1,25 58 1,-47-96-54,-1 1 1,-1-1-1,1 0 1,-1 1-1,0 0 1,1 9-1,-2-13-18,0-1-1,0 1 0,0-1 0,-1 1 1,1-1-1,0 1 0,-1-1 0,1 0 1,-1 1-1,1-1 0,-1 0 1,0 1-1,0-1 0,0 0 0,1 0 1,-1 0-1,0 1 0,0-1 0,-1 0 1,1 0-1,0-1 0,0 1 0,0 0 1,-1 0-1,1 0 0,0-1 0,-1 1 1,1-1-1,-3 1 0,-16 3-256,0-1 0,-1-1 0,1 0 0,-1-2 0,-21-2 0,-9 1-525,20 0 540,0-1 0,0-1-1,-56-13 1,68 10 310,0 0 0,1 0-1,0-2 1,0 0 0,0-1 0,1-1-1,-17-13 1,31 20-48,1 1 0,-1 0 0,1-1 0,0 1 0,0-1 0,0 0 0,1 1 0,-1-1 0,1 0 0,-1 0 0,1 0 0,0 0 0,0-1 0,0 1 0,1 0 0,-1 0 0,1-1 1,0 1-1,-1 0 0,2-1 0,-1 1 0,0 0 0,1 0 0,-1-1 0,1 1 0,0 0 0,0 0 0,0 0 0,1 0 0,-1 0 0,1 0 0,-1 0 0,1 0 0,3-3 0,14-12 12,1 1 0,1 2 1,0 0-1,1 1 0,25-12 0,-27 15-28,463-233-160,-456 231 1,26-14-3347,-21 5-5408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09.6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240 26 9460,'0'0'10957,"3"-6"-9676,5-12-654,-8 18-615,0 0-1,0 0 1,0 0-1,0 0 1,0 0-1,0 0 1,0 0-1,0 0 0,0 0 1,0 0-1,0-1 1,0 1-1,0 0 1,0 0-1,0 0 1,0 0-1,1 0 0,-1 0 1,0 0-1,0 0 1,0 0-1,0 0 1,0 0-1,0 0 1,0 0-1,0 0 1,0 0-1,0 0 0,0 0 1,1 0-1,-1 0 1,0-1-1,0 1 1,0 0-1,0 0 1,0 0-1,0 0 0,0 1 1,0-1-1,0 0 1,1 0-1,-1 0 1,0 0-1,0 0 1,0 0-1,0 0 1,0 0-1,0 0 0,0 0 1,0 0-1,0 0 1,0 0-1,0 0 1,0 0-1,1 0 1,-1 0-1,0 0 1,0 0-1,0 1 0,0-1 1,0 0-1,0 0 1,0 0-1,0 0 1,0 0-1,0 0 1,0 0-1,1 34 1542,-1-10-1030,-1 0-158,-2-1 0,0 1 0,-10 39 1,-29 71 392,19-65-302,14-38-353,-103 362 623,95-313-651,4 0 1,3 1 0,0 95 0,10-174-135,0-7-333,1-15-1341,0-1 0,6-28 0,2 7-7347,-5 25-3832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0.1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10117,'0'0'7411,"-4"149"-6098,-5-79-417,6-8-592,-3-3-128,6-6-64,0-8-112,0-6 0,0-3-176,0-5-3153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0.5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0 189 8036,'0'0'6787,"200"-20"-5202,-126-5-785,1-3-496,-3-3-256,-7-3-48,-12 3-560,-47 17-2578,-6 9-1584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0.8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1 272 11509,'0'0'7492,"171"-145"-6292,-99 119-527,6-4-449,6 4-192,6 1-32,4 8-336,-66 15-2370,-7 2-3777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1.1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20 245 12005,'0'0'7460,"-3"19"-6646,-9 58-262,8-58 953,4-26-1391,0 0 1,0 1 0,1-1-1,0 0 1,0 0 0,0 1-1,1-1 1,0 1 0,4-11 0,33-57-49,-27 52 20,3-4-82,1 1-1,24-30 1,-33 47-12,0 0-1,0 0 0,1 1 1,0-1-1,0 2 1,1-1-1,0 2 0,0-1 1,16-7-1,-24 13 3,0-1 1,0 1-1,0-1 0,0 1 0,0-1 1,0 1-1,1 0 0,-1-1 0,0 1 1,0 0-1,0 0 0,0 0 0,0 0 0,1 0 1,-1 0-1,0 0 0,0 1 0,0-1 1,0 0-1,0 0 0,1 1 0,-1-1 1,0 1-1,0-1 0,0 1 0,0 0 1,0-1-1,0 1 0,-1 0 0,1-1 1,0 1-1,0 0 0,0 0 0,-1 0 0,1 0 1,0 0-1,0 1 0,1 4 5,-1 0-1,1-1 1,-1 1 0,0 0-1,-1 0 1,1 8 0,0 1 16,0 20-254,-1-20 364,1 0 0,0 1 0,1-1 1,5 18-1,-6-30-266,-1 0 0,1 0 1,1 0-1,-1 0 0,0-1 1,1 1-1,-1 0 0,1-1 0,0 1 1,-1-1-1,1 0 0,1 0 1,-1 1-1,0-1 0,0-1 0,1 1 1,-1 0-1,1 0 0,0-1 0,-1 0 1,1 1-1,0-1 0,0 0 1,0 0-1,0-1 0,5 2 0,5-1-1332,-1 0-1,1-1 1,13-1-1,-23 1 1064,1-1 0,-1 1 0,1-1 1,-1 0-1,0 0 0,1 0 0,-1 0 0,0 0 0,0-1 0,1 0 1,-1 0-1,-1 0 0,1 0 0,0 0 0,0 0 0,2-4 1,10-15-3479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1.5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156 906 2465,'0'0'11605,"5"-22"-9364,13-63-264,-19 67-1111,-7 12-290,-11 14-30,11-1-478,0 0 0,1 1 0,0 0 0,0 0 0,0 1 0,1 0 0,-7 14 0,-1 4 28,-15 43 0,18-38 21,2 0 0,1 1-1,2 1 1,1-1-1,1 1 1,2 40 0,2-73-117,0 1 1,1-1-1,-1 1 1,0-1-1,1 0 1,-1 1-1,1-1 1,-1 0-1,1 0 1,-1 1 0,1-1-1,0 0 1,0 0-1,0 0 1,0 0-1,-1 0 1,1 0-1,1 0 1,-1 0-1,0 0 1,0-1-1,0 1 1,0 0-1,0-1 1,1 1-1,-1-1 1,0 1 0,1-1-1,-1 0 1,0 1-1,1-1 1,-1 0-1,0 0 1,1 0-1,-1 0 1,1 0-1,1 0 1,2-1 13,-1 1 0,1 0 0,-1-1-1,0 0 1,1 0 0,-1-1 0,0 1 0,1-1 0,-1 0 0,0 0 0,7-5-1,0-2 42,-2-1-1,1 0 0,-1-1 0,-1 0 0,14-23 1,32-69-87,-13 11-33,-5-2-1,-4 0 1,-3-3 0,-6 0 0,-3-1 0,-5-2-1,-4 1 1,-2-121 0,-9 161 1538,0 57-275,0 7-934,-3 31-140,-1 1 1,-2-1-1,-15 52 1,-3 13 161,-14 136 301,-9 247 0,44-271-2657,3-208 1143,1 8-694,5-10-3664,2-3-2047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2.4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0 962 10069,'0'0'10711,"1"17"-9345,1 158 462,-2-173-1767,11-2-37,-5-1-1,0 1 0,0-1 0,0 0 0,-1-1 0,1 1 0,0-1 0,-1 0 0,1 0 0,-1-1 0,0 0 0,0 0 0,0 0 0,0 0 0,-1-1 0,1 0 0,4-5 0,21-15 50,-26 20-75,-3 3-22,-1 10-225,2 13 218,-1-3 33,1 1-1,1-1 0,6 23 0,-8-38 1,0-1 1,0 1-1,0-1 0,1 1 1,-1-1-1,1 1 0,0-1 1,0 0-1,0 0 0,0 0 1,1 0-1,-1 0 0,1-1 1,0 1-1,0-1 0,0 0 0,0 1 1,0-1-1,0-1 0,0 1 1,1 0-1,-1-1 0,5 2 1,0-2 4,1-1 0,-1 1 1,0-2-1,0 1 1,0-1-1,0 0 0,0-1 1,-1 0-1,1 0 0,0 0 1,-1-1-1,1-1 0,-1 1 1,0-1-1,0 0 0,0-1 1,-1 1-1,10-9 0,10-11-103,-1-1 0,41-52-1,-58 66 7,10-12-46,-1 0 0,-1-1-1,-1-1 1,16-34 0,-31 109 492,1-18-218,-7 130-138,5-159-47,1-1 1,0 1-1,-1 0 0,1 0 1,-1 0-1,0 0 0,0-1 1,0 1-1,0 0 0,0-1 1,0 1-1,-1-1 0,0 1 1,1-1-1,-1 0 0,0 1 1,0-1-1,0 0 0,0-1 1,-1 1-1,1 0 0,0 0 1,-1-1-1,1 0 0,-6 3 1,-1-1-124,0-1 1,0 0 0,-1 0-1,1-1 1,0-1 0,-16 1-1,24-1 243,4-1-586,17-8 484,-1 0-1,1-2 0,-2 0 0,0 0 1,0-2-1,29-27 0,89-103 252,-123 128-257,173-213 159,-148 174-85,-2-2-1,41-86 1,-66 118-7,-2 0 0,-1-1 1,0-1-1,6-46 0,-9 24 118,-2-81 1,-3 120-57,-1 0 0,0 0 1,0 0-1,-1 0 1,0 0-1,-1 0 0,0 1 1,0-1-1,-1 1 0,0 0 1,-9-13-1,10 17 17,0 0 0,0 0 0,-1 1 0,1-1 0,-1 1 0,1 0 0,-1 0 0,0 0 0,-1 1 0,1 0 0,0-1 0,-1 1 0,1 1 0,-1-1 0,1 1 0,-1 0 0,0 0 0,0 0 0,1 0 0,-1 1 0,0 0 0,0 0 0,-7 1 0,9 0-84,0-1 1,1 1-1,-1-1 1,0 1-1,1 0 1,-1 0-1,1 0 0,0 1 1,-1-1-1,1 1 1,0-1-1,0 1 1,0 0-1,0 0 0,0 0 1,-3 2-1,-19 40-38,20-33 31,-15 34 67,2 0-1,2 2 1,-13 67 0,-8 148 340,26 245-291,10-506-137,6 69-295,-5-65 22,0 0 0,0-1 0,1 1 0,-1-1 0,1 1 0,0-1 0,0 0 1,0 0-1,1 0 0,-1 0 0,1 0 0,5 5 0,2-5-1650,-7-21-11709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2.7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73 11365,'0'0'1881,"29"-3"-1443,3-1-58,22-3 1058,73 1 1,-107 6-966,-4 0-57,0 0 0,0 1 1,17 3-1,-27-3-312,-1 1 0,1 0 0,-1 0-1,0 0 1,0 0 0,0 1 0,0 0-1,0 0 1,-1 0 0,1 1 0,-1-1-1,6 7 1,-10-10-68,5 5 145,-1 0 1,1 1-1,-1-1 1,6 11-1,-5 3 4991,-27-20-3742,21 0-1433,0 0 0,1-1 0,-1 1 1,0 0-1,0-1 0,1 1 0,-1 0 1,1-1-1,-1 1 0,1 0 0,-1-1 0,1 1 1,0-1-1,0 1 0,0-1 0,0 1 1,0-1-1,0-1 0,4-30-1081,-2 28 799,1 1-1,0 0 0,-1 1 0,1-1 1,1 0-1,-1 1 0,0 0 0,1-1 1,0 1-1,-1 1 0,1-1 1,1 0-1,-1 1 0,8-3 0,12-5-2099,33-10 0,-44 16 818,9-2-3185,-6 6-1619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2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404 0 13206,'0'0'3879,"-24"27"-2425,-2 1-1285,-7 10 193,-1-2-1,-62 49 1,-31 11 2874,126-95-3228,0-1-1,0 1 0,0 0 1,0-1-1,1 1 1,-1 0-1,0-1 0,0 1 1,1 0-1,-1 0 1,0 0-1,1 0 0,-1 0 1,1 0-1,-1 0 1,1 0-1,-1 0 0,1 0 1,0 0-1,0 0 1,-1 0-1,1 0 0,0 0 1,0 2-1,1-2-20,-1 0 1,1 0-1,0 0 0,-1 0 0,1 0 0,0 0 0,0-1 1,0 1-1,0 0 0,0 0 0,-1-1 0,1 1 1,0 0-1,1-1 0,-1 1 0,0-1 0,0 1 0,1-1 1,8 3-40,-1-1 1,1 0-1,19 1 1,52-3 145,-55-1-8,0 1 0,0 1-1,0 1 1,39 9 0,-62-10-78,0 0 0,-1 0 0,1 0-1,-1 1 1,1-1 0,-1 1 0,0 0 0,0 0 0,1-1-1,-1 1 1,0 0 0,-1 1 0,1-1 0,0 0 0,-1 1 0,1-1-1,-1 1 1,0-1 0,0 1 0,0-1 0,0 1 0,0 0-1,0 0 1,-1-1 0,0 1 0,1 5 0,-1-2 28,0 1 1,0-1 0,0 0-1,-1 1 1,0-1-1,0 0 1,-1 0 0,1 0-1,-1 0 1,-1 0-1,-3 6 1,-2 0 13,0 0 0,-1-1 0,0 0 0,-1-1-1,-1 0 1,0-1 0,-18 14 0,0-5-92,0 0-1,-36 15 1,51-26-332,0-1 0,-1-1 1,1 0-1,-1-1 0,-1 0 0,1-2 0,0 0 1,-20 1-1,34-3 259,0 0 0,-1 0 1,1 0-1,0-1 0,0 1 1,-1 0-1,1 0 0,0-1 1,0 1-1,0-1 0,-1 1 1,1-1-1,0 0 0,0 1 0,0-1 1,0 0-1,0 0 0,0 1 1,0-1-1,0 0 0,1 0 1,-1 0-1,0 0 0,0 0 0,1-1 1,-1 1-1,1 0 0,-1 0 1,1 0-1,-1 0 0,1-1 1,0 0-1,-1-5-642,0 1 0,0-1 1,1 0-1,1-12 0,0 4-494,-1-20-3285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3.2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378 1 5699,'0'0'9425,"1"7"-7018,4 161 3347,-4-166-5743,-1 0-1,0-1 0,1 1 0,-1-1 0,1 1 1,-1-1-1,1 1 0,0-1 0,0 1 0,0-1 1,0 0-1,0 1 0,0-1 0,0 0 1,0 0-1,0 0 0,0 0 0,1 0 0,-1 0 1,1 0-1,-1 0 0,0 0 0,1-1 1,-1 1-1,1 0 0,0-1 0,-1 0 0,1 1 1,-1-1-1,1 0 0,0 0 0,-1 0 0,3 0 1,5 1 33,0-1 0,1 0 1,-1-1-1,0 1 1,9-4-1,-8 1 2,1 0 1,-1-1-1,0-1 0,-1 0 1,1 0-1,13-10 0,-13 8 46,1 0-1,0 1 0,-1 0 1,2 1-1,19-7 0,-30 12-79,0 0 1,0 0-1,-1 0 0,1 0 0,0 0 0,0 0 0,0 1 0,0-1 0,0 0 1,0 0-1,-1 1 0,1-1 0,0 0 0,0 1 0,0-1 0,-1 1 1,1-1-1,0 1 0,-1 0 0,1-1 0,0 1 0,-1-1 0,1 1 0,-1 0 1,1 0-1,-1-1 0,1 1 0,-1 0 0,1 0 0,-1 0 0,0 0 0,0-1 1,1 1-1,-1 0 0,0 0 0,0 1 0,6 41 214,-6-33-108,10 222 1292,7 61-513,104 230 1845,-93-417-2600,-20-78-103,-2 0 0,-1 0 0,-1 1 0,0 45 0,-4-72-37,0 1 1,0-1-1,0 1 0,-1-1 0,1 1 1,-1-1-1,1 1 0,-1-1 1,0 1-1,0-1 0,0 0 0,0 0 1,0 1-1,-1-1 0,1 0 0,-4 4 1,0-3-5,1 1-1,-1-1 1,0 0 0,0 0 0,0 0 0,-10 3 0,-9 3-122,0-1 0,0-1-1,-1-2 1,-45 5 0,-106-3-1037,161-7 1076,-25 1-207,-4 1 90,0-3 1,0-1-1,-55-10 0,86 9 182,0-1 0,0 0 0,0 0-1,1-1 1,0-1 0,-15-9 0,20 10 11,0 0 1,0 0-1,1-1 1,0 0-1,0 0 0,0-1 1,0 0-1,1 0 1,0 0-1,-6-14 1,6 9-50,1-1 1,0 0-1,0 0 1,2-1-1,0 1 0,0-1 1,1 1-1,1-1 1,0 1-1,1-1 1,0 0-1,1 1 1,7-24-1,-3 21-35,0 0 0,1 0 0,1 1 1,1 0-1,0 1 0,1 0 0,12-14 0,7-4-10,58-50-1,-17 25 94,3 4-1,147-81 1,-116 80-336,169-60 0,-254 107-906,1 1 0,33-5 0,6 4-7784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5.6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 8900,'0'0'5061,"29"-2"-3049,94-6-457,112 4 374,-158 4-1681,-76 0 632,-9 7-1318,3-3-3213,2-4-1112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6.0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9 7924,'0'0'9615,"-6"-2"-8596,-10-2-637,16 4-378,0 0 1,0 0 0,0 0-1,0 0 1,0 0 0,0 0-1,0 0 1,0 0 0,0 0 0,0 0-1,1 0 1,-1-1 0,0 1-1,0 0 1,0 0 0,0 0-1,0 0 1,0 0 0,0 0-1,0 0 1,0 0 0,0 0 0,0 0-1,0 0 1,0 0 0,0 0-1,0 0 1,0 0 0,0 0-1,1 0 1,-1 0 0,0 0-1,0 0 1,0-1 0,0 1 0,0 0-1,0 0 1,0 0 0,0 0-1,0 0 1,0 0 0,0 0-1,0 0 1,0 0 0,0 0-1,0 0 1,0 0 0,0 0 0,0-1-1,0 1 1,0 0 0,0 0-1,-1 0 1,44 3 248,311 67 1540,-350-69-1788,17 4 25,0 1 0,0 1 0,-1 1 0,0 1 0,27 16-1,-43-23-17,1 1 0,-1 0-1,0 1 1,-1-1-1,1 1 1,-1-1-1,1 1 1,-1 0-1,0 0 1,-1 1-1,1-1 1,-1 1 0,1-1-1,-2 1 1,1 0-1,0 0 1,-1-1-1,0 1 1,0 0-1,0 0 1,-1 1 0,1-1-1,-1 0 1,-1 0-1,1 0 1,-1 0-1,0 0 1,0 0-1,-3 9 1,1-6 30,0 1-1,-1 0 1,-1-1-1,1 0 1,-1 0-1,0 0 1,-1-1 0,-12 13-1,-1-2 75,0-1 1,-23 16-1,-20 8-66,-2-2 0,-75 33 0,21-17-3466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7.4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503 1 10037,'0'0'3172,"-34"5"-1644,-111 18 577,135-21-1885,1 0-1,1 0 0,-1 1 1,0 0-1,1 0 0,-1 1 1,1 1-1,0-1 0,1 1 1,-9 6-1,2 0 348,9-8-494,1 0 0,-1 0 0,1 0 0,0 0-1,0 1 1,0 0 0,0 0 0,1 0-1,0 0 1,0 0 0,0 1 0,0-1 0,0 1-1,1 0 1,0 0 0,0 0 0,1 0-1,-1 0 1,1 0 0,0 1 0,0-1 0,1 0-1,0 1 1,0 7 0,0-7-73,1 0 1,0 0-1,1-1 1,-1 1-1,1 0 1,0 0-1,0-1 1,1 0-1,0 1 0,0-1 1,0 0-1,0 0 1,1 0-1,7 7 1,8 7 3,43 34 0,-43-39-3,-16-11 0,22 15-6,-2 1 0,0 1 0,-2 1 0,0 1 0,34 48 0,-51-63 7,-2-1 0,1 1 0,-1-1 0,0 1 0,0 0 1,-1 0-1,1 0 0,-2 0 0,1 0 0,-1 0 0,-1 10 1,1-8 3,0-6-3,-1 1 1,1-1 0,-1 0 0,0 0 0,1 0 0,-2 0 0,1 0-1,0 0 1,0 0 0,-1-1 0,0 1 0,0 0 0,1-1 0,-1 1-1,-1-1 1,1 0 0,0 1 0,-1-1 0,1 0 0,-1-1 0,1 1-1,-1 0 1,0-1 0,-4 2 0,-10 5-49,0-2 0,0 0 0,-23 4 0,9-2-162,-12 3-754,-2-1 0,0-2 0,0-2 0,-66 0 0,110-6 891,1 0 0,-1 0 1,0 0-1,0 0 0,1 0 0,-1-1 1,0 1-1,1 0 0,-1-1 1,0 1-1,1 0 0,-1-1 0,0 1 1,1-1-1,-1 1 0,1-1 0,-1 1 1,0-1-1,1 1 0,0-1 0,-1 1 1,1-1-1,-1 0 0,1 1 0,0-1 1,-1 0-1,1 1 0,0-1 1,0 0-1,-1 0 0,1 1 0,0-1 1,0 0-1,0-1 0,4-31-2948,6 9-1285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7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0 11205,'0'0'3314,"-35"213"-2610,14-101 1089,-1 3-513,3 14-415,3-11-353,1 0-256,6-12-144,2-19-64,1-17 16,6-25-64,0-23-880,0-19-1889,0-17-7652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8.1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0 281 6483,'0'0'4237,"30"4"-2509,210 25 1781,-135-25-1875,-82-4-1227,-23-1-319,1 1 0,-1-1 0,1 1 1,-1-1-1,0 1 0,1-1 0,-1 0 1,0 1-1,1-1 0,-1 1 0,0-1 1,0 0-1,1 1 0,-1-1 1,0 0-1,0 1 0,0-1 0,0 0 1,0 1-1,0-1 0,0 0 0,0-1 1,-1-24 515,1 19-40,0-10-191,0 2-220,0 0-1,1 0 1,4-27 0,-3 36-162,0 0-1,0 0 1,1 1 0,0-1 0,0 1 0,0-1 0,0 1-1,1 0 1,0 0 0,0 0 0,0 1 0,6-5 0,1-1-54,1 0 0,-1 2 0,2-1 1,-1 2-1,1-1 0,0 2 0,0 0 1,24-8-1,14 4-3272,3 7-4475,-45 3-2541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8.7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132 929 8228,'0'0'9826,"-15"3"-8484,-50 11-790,62-13-495,0 0 0,0 0-1,1 0 1,-1 1 0,1-1 0,-1 1 0,1 0 0,0-1 0,-1 1 0,1 0-1,0 0 1,0 1 0,0-1 0,1 0 0,-1 0 0,0 1 0,1-1 0,0 1-1,-1 0 1,1-1 0,-1 4 0,1 2 81,-1 0 1,1 1-1,0-1 0,1 0 0,0 11 1,0-8-171,1-10 36,-1 0 0,1-1 0,0 1 0,0-1 0,-1 1 0,1-1 0,0 1 0,0-1 0,-1 0 0,1 1 0,0-1 0,0 0 0,0 0 1,-1 1-1,1-1 0,0 0 0,0 0 0,0 0 0,0 0 0,0 0 0,0 0 0,0 0 0,31-1-11,-24 1-37,-5 0 31,1-1 0,0 0 0,-1 1-1,0-1 1,1 0 0,-1-1-1,0 1 1,1-1 0,-1 1 0,0-1-1,0 0 1,0 0 0,0-1-1,-1 1 1,5-5 0,-4 4-34,1 0 1,-1 0 0,1 0-1,0 1 1,0-1 0,0 1-1,0 0 1,4-2 0,-7 4-2,0 0 0,-1 0 0,1 0 1,0 0-1,-1 0 0,1 0 0,0 0 0,-1 0 1,1 0-1,0 0 0,-1 0 0,1 0 0,0 1 0,-1-1 1,1 0-1,-1 0 0,1 1 0,0-1 0,-1 0 1,1 1-1,-1-1 0,1 1 0,-1-1 0,1 0 1,-1 1-1,1-1 0,-1 1 0,0 0 0,1-1 0,-1 1 1,0-1-1,1 1 0,-1 0 0,0 0 0,8 27 147,-6-16-205,0-8 96,-1-1 0,0 1 0,1 0 0,-1-1 0,1 1 0,0-1 0,1 1 0,-1-1 0,0 0 0,1 0 1,0 0-1,-1 0 0,8 4 0,-8-5 4,1-1 1,-1 0-1,1 0 1,0 0 0,-1 0-1,1 0 1,0 0-1,0-1 1,0 1-1,0-1 1,0 0 0,-1 0-1,1 0 1,0 0-1,0 0 1,0-1-1,0 0 1,0 1 0,0-1-1,-1 0 1,5-2-1,-1 0 9,0-1 0,0 1 0,0-1 0,-1 0 0,0-1 0,1 1 0,-2-1 0,9-10-1,33-51 48,-28 38-32,35-53-14,-3-2 0,73-172 0,-103 204 327,-3-1 1,-2 0-1,-2-1 0,-2-1 1,-3 0-1,2-90 0,-9 118 205,-1 19-208,1 0 0,-1 0-1,0 0 1,-1 0-1,1 0 1,-1 0-1,-1 1 1,-2-10 0,1 12 799,-2 13 3,-103 728-1186,24-169-1921,78-545 1334,4-14-1051,1-2-4648,1-33-226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9.1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1 180 8196,'0'0'8804,"171"-120"-7924,-96 97-400,-1 4-480,-2 2-1168,-56 17-2578,-4 0-2785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9.4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82 340 9861,'0'0'2865,"20"-27"-2713,62-92 181,-76 110-200,0 0 0,0-1 0,0 0 0,-1 0 1,-1 0-1,0-1 0,0 0 0,-1 1 0,0-1 0,-1 0 0,1-18 0,-3 26-11,2-38 1366,-3 40-1454,1 1 0,-1-1 0,1 0 0,0 1-1,-1-1 1,1 1 0,-1-1 0,1 1 0,-1 0 0,1-1-1,-1 1 1,0-1 0,1 1 0,-1 0 0,1 0 0,-1-1-1,0 1 1,1 0 0,-1 0 0,0 0 0,1-1 0,-1 1 0,0 0-1,1 0 1,-1 0 0,0 0 0,-1 1 0,-27-1 225,22 0-148,2 0-48,0 1 0,0 0 1,0-1-1,0 1 0,0 1 0,0-1 0,0 1 0,0 0 1,1 0-1,-1 0 0,1 1 0,-7 5 0,3-2-22,0 1 1,1 0-1,0 0 0,0 0 1,1 1-1,-6 10 0,3-3 12,1-1-1,0 2 0,1-1 1,1 1-1,0 0 0,2 0 1,-5 25-1,7 39-42,2-79-25,0 1-1,0 0 1,0 0-1,0-1 1,0 1-1,1 0 1,-1-1-1,1 1 1,-1 0-1,1-1 1,-1 1-1,1-1 1,0 1-1,0-1 1,0 1-1,0-1 0,0 1 1,0-1-1,0 0 1,1 0-1,-1 0 1,0 1-1,1-1 1,-1 0-1,1-1 1,-1 1-1,1 0 1,-1 0-1,1-1 1,2 2-1,4-1-112,0 1 0,0-1 0,1-1-1,-1 0 1,11 0 0,-2-1 69,0 2-369,0-1 0,0-1 0,-1 0 0,1-2 0,-1 0 0,1 0 0,-1-2 0,0 0 0,28-13 0,10-16-1893,-32 13-752,-12 2-97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19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397 36 1569,'0'0'11165,"-4"-8"-9959,2 5-1108,1 1 4,0 0-1,0-1 0,-1 1 1,1 0-1,-1 0 1,1 0-1,-1 0 0,0 0 1,-3-2-1,5 3-79,-1 1-1,0 0 0,1 0 1,-1 0-1,1-1 1,-1 1-1,1 0 1,-1 0-1,1 0 1,-1 0-1,1 0 1,-1 0-1,0 0 1,1 0-1,-1 0 1,1 1-1,-1-1 1,1 0-1,-1 0 1,1 0-1,-1 1 1,-15 15 407,4 4-100,1 1 0,0 0-1,2 1 1,1 0 0,0 1 0,2 0 0,1 0 0,-4 30-1,3 7-128,3 1 0,4 61 0,2-99-143,1 0 1,1-1-1,1 0 1,1 0-1,1-1 1,1 0-1,20 35 1,-13-24 123,22 62 0,-32-72-68,-1 1 0,-1 0-1,-1 0 1,-1 0 0,-1 26 0,-2-46-96,1-1 1,0 1-1,-1-1 0,0 1 0,1-1 0,-1 1 0,0-1 1,0 1-1,0-1 0,-1 0 0,1 0 0,-1 0 0,1 1 1,-1-1-1,0-1 0,1 1 0,-1 0 0,0 0 0,0-1 1,0 1-1,-1-1 0,1 0 0,0 1 0,0-1 0,-1 0 0,1 0 1,-1-1-1,1 1 0,-1 0 0,-4 0 0,-10 2-2,1-1 0,-1-1 0,-27 0 0,33-1-44,-4-1-29,1 0-1,-1 0 1,0-2-1,1 0 1,0-1 0,-1 0-1,2-1 1,-19-9-1,25 11-1,1 0 0,0 0 0,0-1 0,1 0-1,-1 0 1,1 0 0,0-1 0,0 1 0,0-1-1,1-1 1,-1 1 0,1-1 0,1 1 0,-1-1-1,1 0 1,0-1 0,0 1 0,1 0-1,0-1 1,-2-9 0,2 6-246,1-1 0,0 0 0,1 0 0,2-15 0,-2 22 67,1 0 0,0 0 1,0 0-1,0 0 0,1 0 1,-1 0-1,1 1 0,0-1 1,0 0-1,0 1 0,0 0 1,1-1-1,0 1 0,-1 0 1,4-2-1,25-21-3584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2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6147,'0'0'9620,"3"1"-7483,-3-1-2108,0 0-1,1 1 0,-1-1 1,0 0-1,0 0 0,1 0 0,-1 0 1,0 1-1,0-1 0,1 0 1,-1 0-1,0 1 0,0-1 1,0 0-1,1 0 0,-1 1 1,0-1-1,0 0 0,0 1 1,0-1-1,0 0 0,0 1 1,0-1-1,0 0 0,0 1 1,0-1-1,0 0 0,0 1 1,0-1-1,0 0 0,0 0 1,0 1-1,0-1 0,0 0 1,0 1-1,-11 16 534,-27 19 121,26-24-224,9-10-398,1 0 0,0 0 0,0 1 0,0-1 1,0 1-1,0-1 0,1 1 0,-1 0 0,1 0 0,0 0 0,0 0 0,-2 5 0,3-6-59,0-1 0,0 1-1,0 0 1,0 0 0,0 0-1,1-1 1,-1 1-1,1 0 1,-1-1 0,1 1-1,-1 0 1,1-1 0,0 1-1,0 0 1,0-1-1,0 0 1,0 1 0,0-1-1,0 1 1,0-1 0,1 0-1,-1 0 1,0 0 0,3 1-1,14 10 47,2-2 0,-1 0 0,2-1 0,-1-2 0,1 0 0,24 5 0,-14-3 108,53 21 0,-80-29-83,-1 1 0,0 0 0,0 0 0,0 0-1,0 0 1,0 0 0,-1 1 0,1-1 0,0 1-1,-1 0 1,0 0 0,0 0 0,0 0 0,0 0-1,0 0 1,2 6 0,-4-7-16,1 1 1,-1-1-1,0 0 0,1 1 0,-1-1 0,0 0 1,0 1-1,-1-1 0,1 0 0,0 1 1,-1-1-1,0 0 0,1 1 0,-1-1 0,0 0 1,0 0-1,0 0 0,0 0 0,-1 0 1,1 0-1,0 0 0,-1 0 0,0 0 0,1-1 1,-1 1-1,-3 2 0,-10 6-36,1-1 0,-2 0 1,1-2-1,-1 1 0,0-2 0,-1 0 1,1-1-1,-1-1 0,-23 4 0,-9-2-3411,-96 2 0,131-8-1079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0.3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340 1 8068,'0'0'6888,"-3"16"-5460,-25 125 1685,25-124-2910,-3 9 33,2 0-1,-2 45 1,6-70-237,0-1 0,0 1 0,0 0 0,0-1-1,0 1 1,1-1 0,-1 1 0,0-1 0,0 1 0,0-1 0,1 1 0,-1-1 0,0 1 0,1-1 0,-1 0 0,0 1 0,1-1 0,-1 1 0,1-1 0,-1 0 0,1 1 0,-1-1 0,1 0 0,-1 0 0,1 1 0,-1-1 0,1 0 0,-1 0 0,1 0 0,-1 0 0,1 1 0,-1-1 0,1 0-1,-1 0 1,1 0 0,-1 0 0,1 0 0,0 0 0,-1-1 0,1 1 0,-1 0 0,1 0 0,-1 0 0,1-1 0,1 1-8,1 0 1,0-1 0,1 0 0,-1 0 0,0 0 0,1 0 0,-1-1 0,0 1 0,0-1 1,0 0-1,0 0 0,-1 0 0,1 0 0,0-1 0,-1 1 0,0 0 0,4-5 0,38-53 18,-31 40-8,-6 10 61,7-8 174,-1-2 0,-1 0 0,17-37 0,-29 56 1551,1 4-1426,15 52-277,-4 0-1,-1 1 1,4 85-1,-10 175 340,-5-218-20,0-82-262,-1 0 0,0-1 0,-1 0 0,0 1 0,-1-1-1,-1 0 1,0 0 0,-8 15 0,10-24-91,-1-1 0,0 1 0,-1-1-1,1 0 1,-1 0 0,0 0 0,-1-1 0,1 1 0,-1-1 0,1 0-1,-1 0 1,-1-1 0,1 0 0,0 1 0,-1-2 0,0 1 0,1-1-1,-1 0 1,0 0 0,0 0 0,0-1 0,-11 1 0,-51 4-368,1-3 1,-81-8-1,141 5 74,0-1 1,-1 0-1,1 0 1,0-1-1,0 0 0,0 0 1,0-1-1,1 0 1,-1 0-1,1 0 0,-1-1 1,1 0-1,0 0 1,-8-9-1,12 12 19,1 0 0,0-1 1,0 1-1,0-1 0,0 1 1,0-1-1,0 0 0,0 1 0,1-1 1,-1 0-1,1 0 0,-1 1 1,0-4-1,0-20-5611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1.4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0 8996,'0'0'12000,"3"5"-10767,0 1-1090,0-1 0,-1 1 1,0 0-1,0 0 0,-1-1 1,1 1-1,-1 0 0,0 11 0,-1 56 595,-2-38-321,-25 280 683,-1 27-1432,28-319-965,0-18-1048,0-11-1512,0-25-1791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1.8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57 4370,'0'0'12382,"17"-9"-11907,-1 1-207,0 1 0,0 0-1,0 1 1,1 1 0,0 1 0,0 1 0,0 0 0,34-1 0,-30 4-92,0 1 0,1 1 1,-1 1-1,0 0 0,0 2 0,-1 1 0,1 0 0,-1 2 0,-1 0 0,22 12 0,-35-16-121,0 0-1,0 0 1,-1 1-1,1-1 0,-1 1 1,0 0-1,0 1 1,-1 0-1,1-1 1,-1 1-1,-1 1 0,1-1 1,-1 0-1,0 1 1,0 0-1,-1-1 1,0 1-1,2 11 0,-3-8 36,0-1 0,0 1-1,-1 0 1,0 0 0,-1-1-1,0 1 1,0 0-1,-1-1 1,-1 1 0,1-1-1,-2 0 1,1 1 0,-7 10-1,-1-2 25,-2 0-1,0-1 0,-1 0 1,0-1-1,-20 16 0,-86 68-195,116-97 69,-22 17-258,10-5-324,-1-2 1,-1 0-1,0 0 0,0-2 0,-2-1 0,-29 13 0,28-20-1482,17-4-3820,4-4-909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2.5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153 646 10261,'0'0'5183,"-10"25"-3939,2-6-947,-15 34 1100,-37 64 1,53-107-1064,1 1 1,0 0-1,0 0 1,1 0-1,0 1 1,1 0 0,1 0-1,-1 0 1,-1 22-1,5-33-329,0 0-1,1-1 1,-1 1-1,0 0 1,1-1-1,-1 1 1,1 0-1,-1-1 1,1 1-1,-1-1 1,1 1-1,-1-1 1,1 1-1,-1-1 1,1 1-1,0-1 1,-1 0-1,1 1 1,0-1-1,-1 0 1,1 0-1,0 1 1,0-1-1,-1 0 1,1 0-1,0 0 1,0 0-1,-1 0 1,1 0-1,1 0 1,32 0 30,-23-1-12,-1 0-20,-1 0 1,1-1 0,0-1-1,0 1 1,-1-1-1,0-1 1,0 0 0,0 0-1,0-1 1,0 0 0,-1-1-1,0 0 1,0 0-1,-1 0 1,8-9 0,5-5-75,-1-1 1,-1-1 0,-1-1-1,18-32 1,-26 39-226,-1-1 0,0 0 0,-1-1 0,-1 1 0,-1-1-1,-1 0 1,0-1 0,-1 1 0,-1-1 0,0-19 0,-2 35 272,0 1-1,0 0 1,0-1 0,-1 1 0,1-1 0,0 1-1,-1 0 1,0 0 0,1-1 0,-1 1 0,0 0 0,0 0-1,-1 0 1,1 0 0,0 0 0,-1 0 0,1 0 0,-1 0-1,1 0 1,-1 1 0,0-1 0,0 1 0,0-1 0,0 1-1,0 0 1,0 0 0,0 0 0,0 0 0,-1 0-1,-1-1 1,-7 0 52,-1 0-1,1 0 0,0 1 1,0 1-1,-15 1 0,9-1 54,12-1-48,1 1-1,0 0 0,-1 0 0,1 1 0,0-1 0,0 1 0,-1 0 0,1 0 0,0 0 0,0 1 1,0-1-1,0 1 0,0 0 0,0 0 0,1 0 0,-1 1 0,1 0 0,-1-1 0,1 1 0,0 0 1,0 0-1,0 1 0,1-1 0,-1 1 0,1-1 0,0 1 0,0 0 0,0 0 0,0 0 0,1 0 1,-2 4-1,1 3-23,0 0 1,0 0-1,1 1 1,0 15 0,2-25-12,-1 0 1,0 0-1,0 0 1,1 0-1,-1 0 1,1-1-1,-1 1 0,1 0 1,0 0-1,0-1 1,0 1-1,0 0 1,0-1-1,0 1 1,0-1-1,1 0 1,-1 1-1,0-1 1,1 0-1,-1 0 1,1 0-1,0 0 1,-1 0-1,1 0 1,0 0-1,-1 0 1,1-1-1,0 1 0,0-1 1,0 1-1,2-1 1,8 3-21,1-2 0,0 0 1,21-1-1,-20 0 19,-5 0 19,1 0 0,-1 0 0,0-1 1,1-1-1,-1 0 0,0 0 0,0-1 0,0 0 0,0 0 0,-1-1 1,1 0-1,-1 0 0,0-1 0,0 0 0,-1-1 0,0 0 1,8-7-1,15-16 51,-1-1 1,-2-2 0,-1 0-1,-1-2 1,-2 0 0,22-44 0,-29 46-69,-1-2 1,-1 0-1,-2-1 0,-1 0 1,-2-1-1,-2 0 1,4-43-1,-10 28 996,-1 49 1297,0 8-1729,-4 21-404,-2 0 1,-14 46-1,0-5-117,-3 41 6,5 0 0,4 1 0,1 177 0,12-263 0,0-16-120,1 0-1,0-1 1,0 1 0,1 0-1,0-1 1,2 11 0,-2-17-46,0 1 0,-1-1 0,1 1 1,0 0-1,0-1 0,0 0 0,0 1 0,0-1 1,1 0-1,-1 1 0,0-1 0,1 0 0,-1 0 0,0 0 1,1 0-1,-1 0 0,1 0 0,0-1 0,-1 1 1,1 0-1,0-1 0,-1 1 0,1-1 0,0 0 0,0 0 1,-1 1-1,1-1 0,0 0 0,0 0 0,0-1 1,2 1-1,3-2-278,-1 1 1,0-1 0,0 0 0,0-1-1,0 1 1,0-1 0,0 0-1,0-1 1,-1 0 0,0 1-1,0-2 1,0 1 0,0 0-1,-1-1 1,6-6 0,9-13-2597,30-49 0,-46 68 2623,-1 2 541,-1 0 0,1 1 0,0-1 0,-1 0 0,0 0 0,0 0 0,0-1 0,0 1 0,0 0 0,0-6 4588,-1 18-1774,0 210-2213,0-217-3451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3.6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 2705,'0'0'4199,"31"-1"-2982,203-11-241,-27 11 4776,-207 2-5574,0 0-1,1 0 0,-1 0 0,0 0 0,0 0 0,0 0 0,0 0 1,0 0-1,0 0 0,-1 0 0,1 0 0,0 0 0,0 0 1,-1 0-1,1 0 0,-1 0 0,1 0 0,-1 0 0,0 1 0,-100 89 2500,70-66-2404,1 2 0,-28 32 1,49-49-231,1 1 1,0 0-1,1 0 1,0 1-1,1-1 1,0 2-1,1-1 1,0 1-1,1-1 1,-3 18 0,5-18-19,0 1 0,0-1 0,1 0 0,1 1 0,0-1 0,1 1 0,2 13 0,-3-25-32,1 1 0,0-1 0,-1 1 0,1-1 0,0 0 0,0 1 0,0-1 0,0 0 0,0 1 0,0-1 0,0 0 0,1 0 0,-1 0 0,0 0 0,0 0 0,1 0 0,-1-1 0,1 1 0,-1 0 1,1-1-1,-1 1 0,1-1 0,-1 1 0,1-1 0,2 0 0,49 2-274,-33-3 212,-3 0 21,-1 0-1,1 0 1,-1-2 0,1 0 0,-1-1 0,0 0 0,22-10-1,-17 4-85,0-2 0,-1 1 0,0-2-1,31-26 1,-18 11-207,-1-1 0,-1-2 0,-2 0 0,-1-3 0,-2 0 0,25-43 0,-43 60 116,-5 13 2669,-3 19-1149,0-13-1323,-3 222 511,3-220-482,0 0 0,0 0 0,0 0 0,0 0 0,1 0 0,0 0 0,-1 0 0,1-1 0,1 1 0,-1 0 0,1 0 0,2 3 0,-3-5 1,1 0 1,1 0-1,-1 0 0,0-1 1,0 1-1,1-1 1,-1 1-1,0-1 1,1 0-1,-1 0 0,1 0 1,0 0-1,-1-1 1,1 1-1,0-1 1,0 1-1,4-1 0,-4 0 4,49 1 20,-49-1-21,1 0 0,-1-1-1,0 0 1,1 0-1,-1 0 1,0 0-1,0 0 1,0-1 0,0 1-1,0-1 1,0 0-1,0 0 1,4-4-1,73-85 175,-44 48-29,36-50 10,-66 86 77,-6 12 145,-2 8-337,2 49 1941,4 200-82,8-153-1604,0 39-115,-11-145-130,-1 0 0,0 0 0,0 1 0,-1-1 0,1 0 0,-1 0 0,1 0 0,-1 1 0,0-1 0,0 0 0,-3 5 0,1-5 37,1 0 1,-1-1-1,0 1 0,0-1 1,-1 0-1,1 0 0,0 0 1,-1 0-1,1 0 0,-5 1 1,-57 23-145,0-3 0,-1-2 0,-108 18 0,90-32-1569,34-10-2774,50 3 4285,0 0 0,0 0-1,0 0 1,0 0 0,0 0 0,-1 0 0,1 0 0,0 0 0,0 0 0,0 0 0,0 0 0,0 0 0,-1 0 0,1 0 0,0 0 0,0 0 0,0 0 0,0-1 0,0 1 0,0 0 0,0 0 0,-1 0 0,1 0 0,0 0 0,0 0 0,0 0 0,0-1 0,0 1 0,0 0 0,0 0 0,0 0 0,0 0 0,0 0 0,0-1 0,0 1 0,0 0 0,0 0 0,0 0 0,0 0 0,0 0 0,0-1 0,0 1 0,0 0 0,0 0 0,0 0 0,0 0 0,0-15-8969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4.5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1152 10645,'0'0'6747,"3"5"-5856,-1-3-768,-1 0 1,1 1-1,0-1 1,0-1-1,0 1 1,0 0-1,0 0 0,0-1 1,1 1-1,-1-1 1,4 2-1,-5-3-56,0 1-1,0-1 1,1 1-1,-1-1 1,0 0 0,0 0-1,0 0 1,0 0 0,1 0-1,-1 0 1,0 0-1,0 0 1,0 0 0,0 0-1,1 0 1,-1-1-1,0 1 1,0-1 0,0 1-1,0-1 1,0 1 0,0-1-1,0 1 1,0-1-1,0 0 1,0 0 0,0 0-1,0 1 1,-1-1-1,1 0 1,0 0 0,0 0-1,-1 0 1,1 0 0,-1 0-1,1-2 1,8-19 86,-2 0 1,-1-1-1,-1 1 0,0-1 1,-2 0-1,-1 0 1,-1-40-1,-1 62-165,0 0 0,0 1 1,0-1-1,-1 0 0,1 0 0,0 1 0,-1-1 0,1 0 0,0 1 1,-1-1-1,1 0 0,-1 1 0,1-1 0,-1 0 0,0 1 0,1-1 1,-1 1-1,0-1 0,1 1 0,-1 0 0,0-1 0,1 1 1,-1-1-1,0 1 0,0 0 0,1 0 0,-1 0 0,0-1 0,0 1 1,0 0-1,1 0 0,-1 0 0,-1 0 0,-35 0 17,23 1-74,12-1 58,0 1-1,0-1 1,0 1 0,0-1-1,1 1 1,-1 0 0,0-1-1,1 1 1,-1 0-1,0 0 1,1 0 0,-1 1-1,1-1 1,-1 0-1,1 0 1,0 1 0,0-1-1,-1 1 1,1-1 0,0 1-1,0 0 1,1-1-1,-1 1 1,0 0 0,0 0-1,0 2 1,-3 8-67,1 1 0,-4 23 0,6-33 64,-6 68-107,1 110 0,6-178 115,0-1-10,0 0 1,0 1-1,1-1 0,-1 0 0,0 0 1,1 0-1,-1 0 0,1 0 1,0 0-1,0 0 0,-1-1 0,1 1 1,0 0-1,1 0 0,-1-1 0,0 1 1,0 0-1,1-1 0,-1 1 1,1-1-1,2 2 0,0-1-16,-1 0 1,1 0-1,0-1 1,0 1-1,0-1 0,0 0 1,0 0-1,0 0 1,0-1-1,6 1 0,0-1 9,0-1 0,0 1 1,-1-2-1,1 1 0,0-1 0,-1-1 0,1 0 0,-1 0 0,9-5 0,-4-1-73,0 0 0,-1-2 0,0 1-1,-1-1 1,0-1 0,12-16 0,59-88-1728,-56 74 973,-3 0 0,-1-2 1,-2-1-1,-2-1 0,-2 0 0,-2-1 1,-2-1-1,12-91 0,-8-215 1759,-17 201 3407,0 53 1678,-2 99-3970,-1 6-1762,-9 29 6,2 0 0,-11 60 0,9-36-119,-28 135 423,8 1 0,-10 372 0,41-528-553,0-17-182,4 40 1,-3-60 90,0 0 0,0 0 0,1 0-1,-1 0 1,0 1 0,0-1 0,1 0 0,-1 0 0,1 0 0,-1 0 0,1 0 0,-1-1 0,1 1 0,-1 0 0,1 0 0,0 0 0,0 0 0,1 1 0,-1-2-14,-1 0 0,1 0 0,0 0 0,-1 1 0,1-1 0,0 0 0,-1 0 0,1 0 0,0 0 0,0 0 0,-1 0 0,1 0 0,0 0 0,-1-1 0,1 1 0,0 0 1,0 0-1,-1 0 0,1-1 0,1 0 0,0 0-264,1-1 1,-1 0-1,0 0 1,1 0-1,-1 0 0,0 0 1,0 0-1,0-1 1,0 1-1,2-5 1,8-35-4757,-3-3-1354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4.9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14919,'0'0'1715,"35"2"-725,214 16 1593,-186-10-1770,-38-4-622,37 1 0,-62-5-180,0 0 0,0 0-1,0 0 1,0 0 0,0 0 0,0 0 0,-1 0 0,1 0 0,0 0 0,0 1-1,0-1 1,0 0 0,0 0 0,0 0 0,0 0 0,0 0 0,0 1 0,0-1-1,0 0 1,0 0 0,0 0 0,0 0 0,0 0 0,0 1 0,0-1-1,0 0 1,0 0 0,0 0 0,0 0 0,0 0 0,0 1 0,0-1 0,0 0-1,0 0 1,0 0 0,0 0 0,0 0 0,0 1 0,0-1 0,0 0 0,1 0-1,-1 0 1,0 0 0,0 0 0,0 0 0,0 0 0,0 0 0,0 0 0,1 1-1,-1-1 1,0 0 0,0 0 0,0 0 0,0 0 0,0 0 0,1 0 0,-1 0-1,0 0 1,0 0 0,0 0 0,0 0 0,0 0 0,1 0 0,-16 9 982,3-5-711,-26 9 106,1 2 0,1 1 1,-65 40-1,98-53-289,-1-1 0,1 1-1,0 0 1,0 1 0,0-1-1,0 0 1,1 1 0,-1 0 0,1-1-1,0 1 1,0 0 0,0 0-1,1 0 1,-1 1 0,1-1-1,-1 5 1,1 3-98,0 0-1,0 0 1,1 0-1,3 17 1,-3-26-6,1-1 1,-1 1-1,1-1 0,0 0 0,0 1 1,0-1-1,0 0 0,0 1 1,1-1-1,-1 0 0,1 0 1,-1 0-1,1 0 0,0 0 1,0-1-1,0 1 0,0 0 1,0-1-1,0 0 0,0 1 1,1-1-1,-1 0 0,0 0 1,1 0-1,-1 0 0,1-1 1,-1 1-1,1-1 0,4 1 1,11 1-27,0 0 1,0-2 0,25-1-1,-13-1-33,-2 2-744,-1-1 0,1-1 0,-1-2 0,0-1 0,0-1 0,29-11 0,-32 3-4397,-13 7-2660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5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0 22026,'0'0'10741,"16"0"-10741,-29 0-192,-18 14-11766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28.1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8 9925,'0'0'10028,"10"0"-8561,-7 2 1943,-4 5-3120,1 0 0,-1 0-1,0-1 1,-1 1 0,1 0 0,-1-1 0,-1 1 0,-5 11-1,-33 47 183,32-54-475,1 0-1,0 1 1,1-1-1,1 2 1,0-1-1,1 1 1,-7 20-1,10-17-6,1 0 1,0 22-1,1-28-14,10-8-254,-6-3 247,0 0 0,0 1 0,0-1 0,0-1 0,0 1 0,-1-1 0,1 1 0,0-1 0,-1 0 0,1 0 0,-1-1 0,0 1 0,1-1 0,-1 1 0,0-1 0,-1 0 0,4-5 0,8-10-1,-1 0-1,11-20 1,-14 22 20,2-5 16,-1 0-1,15-35 0,-23 47-23,0 0 0,-1 0 0,0 0-1,0 0 1,-1 0 0,0 0 0,0 0 0,-1 0-1,-2-19 1,1 27 29,0 1 1,1-1-1,-1 0 0,0 1 0,0-1 1,0 0-1,0 1 0,0-1 0,0 1 1,0 0-1,0-1 0,0 1 0,0 0 1,0-1-1,0 1 0,0 0 0,0 0 1,0 0-1,0 0 0,0 0 0,0 0 1,0 0-1,0 0 0,0 1 0,-1-1 0,-3 1 50,-1-1-33,0 1-1,0 1 1,-1-1 0,1 1 0,0 0-1,1 1 1,-1-1 0,0 1-1,1 0 1,-1 1 0,1-1 0,0 1-1,0 0 1,0 0 0,-7 9-1,-4 5-12,1 1-1,-23 35 0,33-45-16,1 0 0,-1 1 0,2 0-1,-1 0 1,2 0 0,-1 0 0,1 1-1,1-1 1,0 1 0,0-1 0,2 22 0,-1-31 1,1-1-1,-1 1 1,1 0 0,-1 0 0,1 0 0,0 0 0,-1-1 0,1 1 0,0 0 0,-1-1 0,1 1 0,0 0 0,0-1 0,-1 1 0,1-1 0,0 1 0,0-1 0,0 0 0,0 1 0,0-1 0,0 0 0,0 1 0,0-1 0,0 0 0,0 0 0,0 0 0,0 0 0,0 0 0,0 0 0,1-1 0,40 1-72,-35-1 59,-3 1-11,-1 0 1,0-1-1,1 0 0,-1 1 0,0-1 0,0-1 0,1 1 0,-1 0 0,0-1 0,0 1 0,0-1 0,-1 0 0,1 0 0,5-5 0,-4 2-1,1 0 0,-1 0 0,0-1 0,-1 0 0,1 1 0,-1-1 0,3-8-1,-1 0-152,0-1-1,-1 1 1,-1-1-1,0 1 1,-1-1-1,0-21 1,-2 35 182,-1 1 0,1-1 0,0 1 1,-1-1-1,1 1 0,0 0 0,-1-1 0,1 1 0,0 0 1,-1-1-1,1 1 0,-1 0 0,1-1 0,-1 1 0,1 0 1,-1 0-1,1-1 0,-1 1 0,1 0 0,-1 0 0,1 0 1,-1 0-1,1 0 0,-1 0 0,1 0 0,-1 0 1,1 0-1,-1 0 0,0 0 0,-19 5 25,18-2-30,0-1-1,0 1 1,0-1-1,0 1 1,1 0-1,-1 0 1,1 0-1,0 0 1,0 0-1,0 0 1,0 0-1,0 0 1,0 5-1,-1 47-143,2-43 71,0-12 69,0 1 0,0-1 0,1 1 0,-1-1 0,0 1 0,0-1 0,1 1-1,-1-1 1,1 0 0,-1 1 0,0-1 0,1 1 0,-1-1 0,1 0 0,-1 0 0,0 1 0,1-1 0,-1 0 0,1 0-1,-1 1 1,1-1 0,-1 0 0,1 0 0,-1 0 0,1 0 0,0 0 0,-1 0 0,1 0 0,-1 0 0,1 0-1,23 0-118,-18-1 89,-3 1 36,-1 0 0,0 0 0,1 0 0,-1 0 0,0-1 0,0 1 0,1-1 0,-1 0 0,0 0 0,0 1 0,0-2 0,0 1 0,0 0 0,0 0 0,0 0-1,0-1 1,-1 1 0,1-1 0,0 0 0,1-2 0,-1 1 89,0 0 0,0-1 0,-1 1 0,1-1-1,-1 1 1,0-1 0,0 1 0,0-1 0,0 0-1,-1 0 1,0 1 0,1-6 0,-2 8-59,1 0 0,0 0 0,-1 0 0,1 0 1,0 0-1,-1 0 0,1 0 0,-1 1 0,0-1 0,1 0 1,-1 0-1,1 1 0,-1-1 0,0 0 0,0 1 0,1-1 1,-1 1-1,0-1 0,0 1 0,0-1 0,0 1 0,0 0 0,1-1 1,-1 1-1,0 0 0,0 0 0,0 0 0,0-1 0,0 1 1,0 0-1,-2 1 0,-40-2-794,31 2-890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54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527 16 6915,'0'0'12534,"0"0"-12449,0-1-1,0 1 1,0-1 0,0 1-1,0-1 1,0 1 0,0 0-1,0-1 1,0 1 0,0-1-1,0 1 1,0-1 0,-1 1-1,1 0 1,0-1-1,0 1 1,0-1 0,-1 1-1,1 0 1,0-1 0,-1 1-1,1 0 1,0-1 0,-1 1-1,1 0 1,0-1 0,-1 1-1,1 0 1,-1 0 0,-1-1-12,-1 0 0,1 0 0,0 1 0,0 0 0,-1-1 0,1 1 0,0 0 1,-1 0-1,1 0 0,-1 0 0,1 1 0,0-1 0,0 1 0,-1-1 0,1 1 0,0 0 0,0 0 0,0 0 1,-1 0-1,-1 1 0,-41 29 630,11-1-279,1 2-1,1 1 0,2 1 1,-49 73-1,41-45-260,2 2 0,-37 90 1,59-119-165,1 1 0,2 0 0,2 1 1,1 1-1,2-1 0,-3 75 0,8-109-8,1 1 0,0 0 0,1 0 0,-1-1 0,1 1 0,-1 0-1,1 0 1,0-1 0,1 1 0,-1-1 0,0 1 0,1-1 0,0 1 0,0-1-1,0 0 1,0 0 0,5 5 0,-3-5 1,0 0-1,1-1 1,-1 1 0,0-1 0,1 0-1,-1 0 1,1-1 0,0 1-1,0-1 1,0 0 0,-1 0-1,11 0 1,-2 0 1,0-1-1,0 1 1,18-3 0,-27 1 0,0 0-1,-1 0 1,1 0 0,0 0-1,0 0 1,-1-1 0,1 0-1,0 0 1,-1 0 0,0 0 0,1 0-1,-1-1 1,0 1 0,4-6-1,-1 1-38,0-1 0,-1 0 0,1 1 0,-2-1 0,1-1 0,-2 1 0,1-1 0,-1 0 0,3-10 0,-3 1-7,0-1 0,-1 1 0,-1-29 0,-1 45 60,0 1 1,0-1-1,-1 0 0,1 1 0,0-1 1,-1 1-1,1-1 0,-1 0 0,0 1 1,1-1-1,-1 1 0,0 0 1,0-1-1,0 1 0,0 0 0,0-1 1,0 1-1,0 0 0,0 0 0,-1 0 1,1 0-1,0 0 0,-1 0 0,1 0 1,-1 1-1,1-1 0,-1 0 1,1 1-1,-1-1 0,1 1 0,-3-1 1,-15-7 541,18 8-537,1-1 1,0 1 0,0 0-1,-1 0 1,1 0-1,0 0 1,0 0 0,0 0-1,-1 0 1,1 0-1,0-1 1,0 1-1,0 0 1,0 0 0,-1 0-1,1 0 1,0-1-1,0 1 1,0 0 0,0 0-1,0 0 1,0-1-1,-1 1 1,1 0 0,0 0-1,0-1 1,0 1-1,0 0 1,0 0-1,0 0 1,0-1 0,0 1-1,0 0 1,0 0-1,0-1 1,0 1 0,0 0-1,1-1 1,8-4-28,19-2-230,-28 7 246,506-76-188,-481 71 188,17-1 2655,-47 24-2472,-29 65-185,-14 38 45,43-104-93,0 1 0,1 0 0,1 1 1,1-1-1,-1 20 0,26-53-5,20-22 74,-3-1 0,-1-2 0,48-63 0,-87 103-22,0 0-1,0 0 0,0 0 1,0 0-1,1 0 0,-1 0 0,0 0 1,0 0-1,0 0 0,0 0 1,0 0-1,0 0 0,0 0 0,1 0 1,-1 0-1,0 0 0,0 0 1,0 0-1,0 0 0,0 0 0,0 0 1,1 0-1,-1 0 0,0 0 1,0 0-1,0 0 0,0 0 0,0 0 1,0 0-1,0 0 0,0 1 1,1-1-1,-1 0 0,0 0 0,0 0 1,0 0-1,0 0 0,0 0 1,0 0-1,0 0 0,0 1 0,0-1 1,0 0-1,0 0 0,0 0 1,0 0-1,0 0 0,0 0 0,0 0 1,0 1-1,0-1 0,0 0 1,0 0-1,0 0 0,0 0 0,0 0 1,0 0-1,0 1 0,0-1 1,0 0-1,0 0 0,0 0 0,0 0 1,0 0-1,0 0 0,0 0 1,-1 1-1,2 19-70,-2 30 59,0-43 5,1 0-4,-1 1 0,1 0 0,1 0-1,0 0 1,0 0 0,3 14 0,-2-19 1,-1 0 1,1 0 0,0 0-1,-1 0 1,1-1 0,0 1-1,1 0 1,-1-1 0,0 1 0,1-1-1,0 0 1,-1 0 0,1 0-1,0 0 1,0-1 0,0 1-1,6 2 1,13 3-139,1 0 0,0-1 0,1-2 0,37 3 0,13 3-247,-71-9 388,0-1 0,0 1 0,0 0 0,0 0 0,0 0 0,-1 1 0,1-1 0,0 1-1,-1-1 1,1 1 0,-1 0 0,1 0 0,-1 0 0,0 0 0,0 0 0,0 0 0,0 1 0,-1-1 0,1 1 0,0 0 0,-1-1 0,0 1 0,0 0 0,0 0 0,0 0 0,1 3 0,0 8-8,0 0 0,-1 0 0,0 0 0,-3 21 1,2-6 101,0-5 26,0-1 0,-2 0 0,-1 0 0,-7 35 0,7-49-29,-4 12 132,2 0 0,0 1 0,1-1 0,-1 31 1,5-52 441,0-17 729,-2-150-622,8-238-657,-5 394-110,1-17-20,0-1 0,2 1 0,1 0-1,2 0 1,12-34 0,-19 61 10,1 0 1,-1 0-1,1 0 0,-1 0 1,1 0-1,0 0 0,-1 0 1,1 0-1,0 0 0,0 1 1,0-1-1,0 0 0,0 0 1,0 1-1,0-1 0,0 1 1,0-1-1,0 0 0,0 1 1,0 0-1,0-1 0,0 1 1,0 0-1,1 0 0,-1 0 1,0-1-1,0 1 1,0 0-1,0 0 0,1 1 1,-1-1-1,2 0 0,-1 1-6,1 0 0,-1 0 0,0 0 0,0 0 0,1 0 0,-1 0 0,0 1 0,0-1 0,0 1 0,0-1 0,0 1 0,-1 0 0,4 3 0,0 2-3,-1 0 0,0 1 0,0 0 0,-1-1 0,1 1 0,-2 0 0,1 1 0,1 11 0,-1 3-67,-2 43 0,-1-52 87,0-5-12,-1 0-1,0 0 0,-1 0 0,0 0 1,0 0-1,-1 0 0,-7 16 1,-37 57-145,17-32-67,30-50 179,0 0 0,0 0 0,0 0 0,-1 1-1,1-1 1,0 0 0,0 0 0,0 0 0,0 0 0,0 1 0,0-1 0,0 0-1,0 0 1,-1 0 0,1 0 0,0 0 0,0 1 0,0-1 0,0 0 0,-1 0 0,1 0-1,0 0 1,0 0 0,0 0 0,0 0 0,-1 0 0,1 0 0,0 0 0,0 0-1,0 0 1,-1 0 0,1 0 0,0 0 0,0 0 0,0 0 0,-1 0 0,1 0-1,0 0 1,0 0 0,0 0 0,0 0 0,-1 0 0,-5-10-986,-1-11-254,4 6-726,1-1 0,1 1 0,1-29 0,0 23-2547,0 6-887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3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0 136 8036,'0'0'13833,"3"4"-12633,0 8-820,0 0-1,-1 0 1,0 0-1,0 0 0,-1 0 1,-1 1-1,-2 23 1,1 1 85,22-36-433,-12-2-73,0-1 0,0 1 0,0-2 0,0 1 1,0-1-1,-1 0 0,0-1 0,1 0 1,-1 0-1,-1-1 0,13-9 0,-10 7-30,0 0-1,0 1 0,0 1 0,1-1 0,0 2 0,21-7 0,-31 11 42,0 0 0,1 0 1,-1 0-1,0 0 0,0 0 0,0 0 0,1 0 0,-1 0 0,0 1 1,0-1-1,0 0 0,1 1 0,-1-1 0,0 1 0,0-1 1,0 1-1,0 0 0,0-1 0,0 1 0,0 0 0,0 0 0,0 0 1,-1 0-1,2 1 0,16 31 104,-7-12-64,-7-15-5,0-1-1,0 0 1,1 0-1,-1 0 1,1 0-1,0-1 0,1 0 1,-1 0-1,1 0 1,-1-1-1,1 0 1,0 0-1,10 4 0,-1-4 9,-1 0 0,1-1 0,0 0 0,-1-1-1,16-2 1,-23 1-1,-1-2-1,1 1 1,-1-1 0,0 0-1,1 0 1,-1 0 0,0-1-1,0 0 1,-1 0 0,1-1-1,-1 0 1,1 0 0,-1 0-1,0 0 1,-1-1-1,1 0 1,-1 0 0,6-9-1,5-7-59,0-2-1,-2 0 0,14-31 1,-20 40 6,-2 0 0,1-1 0,-2 0 0,0 0 0,0 0 0,-2-1 0,2-28 0,-4 43 45,-1 1 0,1-1 0,-1 1 1,0-1-1,1 1 0,-1-1 0,0 1 1,1-1-1,-1 1 0,0-1 0,0 1 1,0 0-1,1 0 0,-1-1 1,0 1-1,0 0 0,0 0 0,1 0 1,-1 0-1,0 0 0,0 0 0,0 0 1,-1 0-1,-31 0 114,26 1-64,1-2-33,0 1 1,0 1-1,0-1 1,0 1-1,0 0 1,0 1-1,0-1 1,1 1-1,-8 4 0,9-4-1,1 0-1,0 0 0,0 1 0,-1-1 1,2 1-1,-1 0 0,0 0 0,1 0 0,-1 1 1,1-1-1,0 0 0,0 1 0,0 0 1,1-1-1,-2 5 0,-3 8 64,2 0-1,0 0 0,1 0 1,1 0-1,0 0 1,1 0-1,1 1 1,0-1-1,1 0 1,5 22-1,-4-32-52,0 0 0,1 0-1,-1-1 1,2 1-1,-1-1 1,0 0-1,1 0 1,0 0-1,0 0 1,1-1-1,-1 0 1,1 1 0,0-2-1,0 1 1,0-1-1,1 1 1,-1-2-1,1 1 1,11 3-1,2 1 41,0-1-1,0-1 0,1-1 1,39 3-1,81-6 33,-122-2-381,0-1 0,-1-1 1,0 0-1,1-1 1,19-8-1,-33 11-147,0-1-1,0 0 1,0 0-1,0-1 1,0 1-1,-1-1 1,1 0-1,3-4 1,13-15-7104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2:54.8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377 0 14711,'0'0'3455,"-27"9"-2033,-90 33-107,104-38-903,-1 2 0,1-1 0,1 2-1,-14 8 1,24-13-350,0-1-1,0 1 0,0 0 0,0 0 1,0 0-1,0 0 0,1 0 0,-1 0 1,1 1-1,-1-1 0,1 0 0,0 1 0,0-1 1,0 1-1,0-1 0,1 1 0,-1 0 1,1-1-1,-1 1 0,1 5 0,0-7-67,0 0 0,1 1 0,-1-1 0,0 0 0,1 1 0,-1-1 0,1 0 1,0 0-1,-1 0 0,1 1 0,0-1 0,0 0 0,-1 0 0,1 0 0,0 0 0,0 0 0,0 0 0,0-1 0,0 1 0,1 0 0,-1 0 0,0-1 0,2 2 0,35 11-4,-29-11 9,42 11 57,41 13 160,-83-23-203,0 1 1,0 0-1,-1 0 0,1 1 1,-1 0-1,0 0 0,10 10 1,-16-13 37,1 1 1,-1-1 0,0 1 0,0-1 0,0 1 0,0 0 0,0 0 0,0 0 0,-1 0 0,0 0 0,1 0 0,-1 1 0,0-1 0,-1 0 0,1 0-1,0 1 1,-1-1 0,0 1 0,0-1 0,0 0 0,0 1 0,-1-1 0,1 1 0,-1-1 0,0 0 0,-2 6 0,1-4 76,-1 1 0,0-1 1,0 0-1,0 0 0,-1 0 1,0-1-1,0 1 0,0-1 1,0 0-1,-1 0 0,0 0 1,0 0-1,-8 4 0,-43 18 99,0-3-1,-2-2 0,0-2 0,-70 12 1,123-30-540,-9 4-2784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0.2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231 1 9556,'0'0'10008,"-4"3"-9587,2-1-388,-1 1 0,1 0-1,-1 1 1,1-1 0,0 0 0,0 0 0,1 1-1,-1 0 1,1-1 0,-1 1 0,1 0-1,0-1 1,0 1 0,1 0 0,-1 0 0,1 0-1,0 0 1,0 4 0,-2 18 251,-29 161 1068,-92 306-1,111-456-1315,5-16-18,0 0 1,2 0-1,0 1 1,1-1-1,0 24 1,4-43 186,0-13-61,0 1-147,0 0 0,1 0 1,0 0-1,1 0 0,0 0 0,1 1 0,5-14 1,-7 19-7,1 1 0,-1 0 0,1 0-1,0 0 1,0 0 0,0 0 0,1 0 0,-1 0 0,1 1 0,-1-1 0,1 1 0,0 0 0,0-1 0,0 1 0,0 1 0,1-1 0,-1 0 0,0 1 0,1 0 0,-1 0 0,1 0 0,-1 0 0,1 0 0,6 0 0,183 0-642,-70 9-4530,-108-7 1451,-9-1-658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0.6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 0 5410,'0'0'12870,"-16"115"-11957,10-78-321,0-1 32,0-5-432,6-9-112,0-8-80,0-11-1600,0-14-9974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0.9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1 464 7716,'0'0'3703,"9"-30"-2143,31-98-1093,-34 113-212,0 0 1,1 0-1,1 1 0,0 0 0,1 0 1,0 0-1,1 1 0,12-11 0,2-5 225,-2 3 215,0 2-1,2 0 0,51-40 1,-71 63 511,-4 8 176,0-1-1633,0 36 904,1 116 1417,-29 234 1,-20 0-1409,44-307-4011,2-1-3608,2-96 762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1.3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1 233 10325,'0'0'9092,"15"-8"-8580,57-15 176,27-8 145,7-11-433,-9-3-400,-16 3-336,-25 9-2401,-56 24-1825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2.1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1 990 11477,'0'0'5819,"30"-18"-5288,97-64-128,-123 79-380,1 0 1,-1 0 0,1-1-1,-1 1 1,0-1 0,0 0-1,-1 0 1,1-1 0,-1 1-1,0-1 1,0 1 0,-1-1-1,1 0 1,-1 0 0,0-1-1,2-6 1,-1 0 3,0 2-13,0 1 1,-1-1-1,-1 0 0,0 0 0,0-18 1,-2 27 27,0 0 1,0 0-1,0 0 0,-1 0 1,1 0-1,0 0 1,-1 1-1,1-1 1,0 1-1,-1-1 1,1 1-1,-1-1 1,1 1-1,-1 0 1,1 0-1,-1 0 0,1 0 1,-4 0-1,2-1-10,0 1 0,-1 0-1,1 0 1,0 0-1,0 0 1,-1 1 0,1-1-1,-7 3 1,9-2-28,0 1 1,-1-1 0,1 1-1,0 0 1,0-1 0,0 1-1,0 0 1,0 0 0,0 0-1,1 0 1,-1 0-1,1 0 1,-1 0 0,1 0-1,0 0 1,0 3 0,0 40 5,0-28 21,0-15-29,4 47 102,-3-46-98,0 0 0,0 1 1,0-1-1,1 0 0,-1 0 0,1 0 0,0 0 1,0-1-1,0 1 0,0 0 0,0-1 0,4 4 1,148 115 289,-150-116-302,-4-4 1226,0-53 2972,0-67-4268,1 114-27,0-1 0,0 1 1,0 1-1,1-1 0,-1 0 0,1 0 0,0 0 0,1 1 1,-1-1-1,1 1 0,0 0 0,0 0 0,0 0 0,1 0 1,-1 0-1,1 1 0,0 0 0,0-1 0,0 1 0,1 1 0,6-4 1,7-5-1107,1 2 1,0 0-1,38-10 1,-43 15 308,0 1 1,0 0 0,0 2 0,0-1 0,28 2 0,-42 1 991,0 0 1,0 0-1,0 1 0,1-1 0,-1 0 1,0 0-1,0 0 0,0 0 1,0 0-1,-1 0 0,1 0 0,0 0 1,0 0-1,-1 0 0,1 0 1,-1 1-1,-5 10 573,0-1 0,-1 0 1,-1 0-1,1 0 0,-11 9 1,8-7 29,-1 0 1,-11 21-1,18-29-496,2 1-1,-1 1 0,1-1 1,-1 0-1,2 0 1,-1 1-1,1-1 0,0 1 1,0 12-1,0-8 4,2 12 260,0-22-453,-1 0-1,0-1 0,1 1 0,-1 0 0,0 0 1,1-1-1,-1 1 0,1-1 0,-1 1 0,1 0 1,0-1-1,-1 1 0,1-1 0,-1 1 0,1-1 1,0 1-1,0-1 0,-1 0 0,1 1 0,0-1 1,0 0-1,-1 0 0,1 1 0,0-1 0,0 0 1,1 0-1,10 1-17,1 0 1,-1-1-1,0-1 0,1 0 0,-1-1 1,0 0-1,1 0 0,-2-2 1,1 1-1,20-10 0,-24 9-73,1-1 0,-1 0-1,0 0 1,-1 0-1,1-1 1,-1 0 0,0-1-1,0 1 1,-1-2-1,0 1 1,0 0 0,-1-1-1,0 0 1,0 0-1,3-10 1,-3 5 9,-4 11 73,-1 4 6,-2 17-94,-1 80-160,3-98 245,0 0 0,1 0 0,-1 0 0,0 0 0,0 0-1,1 0 1,-1 0 0,0 0 0,1 0 0,-1-1 0,1 1 0,-1 0 0,1 0 0,0 0-1,-1-1 1,1 1 0,0 0 0,-1-1 0,1 1 0,0 0 0,0-1 0,0 1 0,-1-1-1,1 0 1,1 1 0,2 1 2,0-1 0,0 0 0,1 0 1,-1 0-1,0 0 0,6 0 0,-2-1 9,0 1 0,0-2 0,0 1-1,0-1 1,0 0 0,14-5 0,-13 2-1,0-1-1,0-1 1,0 0-1,-1 0 1,1-1 0,-2 0-1,13-13 1,0-5 14,24-35 1,-23 27 7,-2-1 0,-2-1 0,-1-1 0,-1 0 0,-2-1 0,-2 0-1,-2-1 1,-1 0 0,-2-1 0,-1 0 0,-1-60 0,-4-146 1070,0 237-933,-2-30 606,2 37-678,0-1-1,0 0 0,-1 1 1,1-1-1,-1 1 1,0-1-1,1 1 1,-1-1-1,0 1 0,0-1 1,0 1-1,0-1 1,0 1-1,0 0 1,0 0-1,0 0 1,-3-2-1,4 3-64,0-1-1,-1 1 1,1 0 0,0 0 0,0 0-1,-1 0 1,1 0 0,0-1 0,-1 1-1,1 0 1,0 0 0,0 0 0,-1 0-1,1 0 1,0 0 0,-1 0 0,1 0-1,0 0 1,-1 0 0,1 0 0,0 0-1,0 0 1,-1 0 0,1 0 0,0 1-1,-1-1 1,1 0 0,0 0 0,0 0-1,-1 0 1,1 0 0,0 1-1,0-1 1,0 0 0,-1 0 0,1 1-1,0-1 1,0 0 0,0 0 0,-1 1-1,1-1 1,0 0 0,-5 18-181,4-15 210,-15 108 37,-5 155-1,15-150 37,1-46-197,-11 299-1210,16-367 677,-1 8-624,-2-9-3278,-3-6-1910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2.7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59 11205,'0'0'7171,"30"0"-5671,188 0-12,51-6-3617,-269 12 1996,0 184 2609,0-189-2444,0-1 0,1 1 0,-1 0 0,0 0 0,0 0 1,0 0-1,1-1 0,-1 1 0,0 0 0,1 0 0,-1 0 0,1-1 0,-1 1 0,1 0 1,-1-1-1,1 1 0,0 0 0,-1-1 0,1 1 0,0-1 0,-1 1 0,1-1 1,0 1-1,-1-1 0,2 1 0,28 6 270,36-10-95,-62 3-148,43-10-64,-41 8-58,0 0-1,0 0 1,1 1 0,-1-1 0,1 2 0,-1-1-1,1 1 1,-1 0 0,1 0 0,0 0 0,-1 1-1,10 3 1,2 3 107,-11-5 69,-1 1 0,1-1 0,-1 0 0,1 0 0,0-1 0,13 2 0,-19-5 22,0 1 0,0-1 0,0 0 0,0 1-1,0-1 1,-1 0 0,1 0 0,-1 1 0,1-1 0,-1 0 0,0 0-1,1 0 1,-1 1 0,0-1 0,0-3 0,0 2 47,2-15-56,1 0-1,0 1 1,2-1 0,0 1-1,1 0 1,12-24 0,-13 33-364,0-1 1,0 1-1,1 0 1,0 1-1,11-11 0,-11 13-426,0 0 0,0 1 0,0-1 0,1 1 0,0 0 0,-1 1-1,13-5 1,-7 6-4810,-5 2-1143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3:03.0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0 199 3634,'0'0'14246,"22"-2"-12963,2 0-784,46-9 0,-67 10-453,0-1 0,1 1 0,-1 0 0,0-1 1,0 0-1,0 0 0,0 0 0,-1 0 0,1 0 0,-1-1 0,1 1 0,-1-1 0,0 1 0,1-1 0,-1 0 0,-1 0 0,3-4 0,0-2 45,-1 0-1,1-1 0,-2 1 0,3-12 1,-2 7 18,-1 3 292,0-1 0,0 1-1,-1 0 1,-1-12 0,-17 22 1261,12 2-1613,1 0-1,-1 0 1,0 0 0,1 0-1,-1 1 1,1 0 0,-1 0-1,1 0 1,0 0 0,0 1 0,0 0-1,0 0 1,1 0 0,-1 0-1,1 0 1,-1 1 0,1-1-1,-5 9 1,-1 1 118,0 2 0,1-1 0,0 1 1,-7 19-1,11-21-50,0 1 1,1-1 0,1 1 0,0-1 0,1 1-1,0 22 1,1-34-103,0 0 0,0 0 0,1 0-1,-1 0 1,1 0 0,-1 0 0,1 0 0,-1 0 0,1 0 0,0 0-1,0-1 1,0 1 0,0 0 0,0 0 0,1-1 0,-1 1-1,0-1 1,1 1 0,1 1 0,1 0 12,1-1 0,-1 1 0,0-1 0,1 0 0,-1 0 0,1 0 0,9 2 0,6-1 116,1 0 0,41 0 0,-56-2-98,170-5 444,-147 2-1555,1-2 0,-1-1 0,47-15 0,-60 11-3571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19.6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144 130 2033,'0'0'5042,"-143"-20"-5042,143-3-720,0-5 560,6-2-689,6 16 673,4 0-976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0.1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520 75 2449,'0'0'13790,"2"-13"-11124,-1 10-2564,0 1 0,0-1 0,-1 1 0,0-1 0,1 1 0,-1-1 0,0 0 0,0 1 0,0-1 0,-1 1 0,1-1 0,-1 1 0,1-1 0,-1 1 0,0-1 0,0 1 0,0 0 0,-2-3 0,2 3-60,0 1 0,0 0 0,0 1 0,-1-1 0,1 0 0,0 0 1,-1 0-1,1 1 0,0-1 0,-1 1 0,1-1 0,-1 1 0,1 0 0,-4-1 0,0 1 27,-1-1-1,0 2 0,0-1 1,0 1-1,-8 1 1,-13 5 70,0 1-1,1 1 1,-47 23 0,-69 49 330,124-70-355,1 1 0,-1 1-1,2 0 1,0 1 0,-15 18 0,26-28-104,1 1 0,1 1 0,-1-1 0,1 0 1,0 1-1,0 0 0,0-1 0,1 1 0,0 0 1,0 0-1,0 1 0,1-1 0,0 0 1,0 1-1,1-1 0,0 0 0,0 1 0,0-1 1,1 0-1,0 1 0,2 8 0,-1-10-13,0 0-1,1 0 0,-1 0 1,1-1-1,0 1 0,0-1 1,0 1-1,1-1 0,-1 0 1,1-1-1,0 1 1,9 6-1,5 2 77,37 19 0,-32-20-4,60 31-6,48 26 16,-114-57-74,1 0-1,-2 2 1,0-1 0,29 31 0,-40-36-11,1 1 0,-2 0 1,1 0-1,-1 0 0,0 0 1,-1 1-1,0-1 0,0 1 1,-1 0-1,0 0 0,0 0 0,-1 0 1,0 1-1,-1-1 0,0 0 1,-1 0-1,1 0 0,-2 0 1,1 0-1,-1 0 0,-1 0 1,0 0-1,0 0 0,-1-1 0,0 1 1,0-1-1,-1 0 0,0-1 1,-7 10-1,0-3-40,0-1 0,-1 0 0,-1 0 0,0-1 0,-1-1 0,0-1 0,-1 0 0,0-1 0,0 0 0,-1-1 1,0-1-1,0-1 0,-1-1 0,0 0 0,0-1 0,0-1 0,-32 2 0,42-5 89,5 0-33,0 0 0,-1 0 0,1 0-1,0 0 1,-1 0 0,1-1 0,0 1 0,0-1 0,-1 0 0,-3-2 0,5 2-25,1-1 0,0 0 0,-1 1 0,1-1 0,0 0 0,0 1 0,0-1 0,1 0 0,-1 0 0,0 0 0,1 0 0,-1 0 0,1 0 0,0 0 0,0 0 0,-1 0 0,1 0 0,0 0 0,1 0 0,-1-2 0,1-2-181,-1 0 0,1 0-1,0 0 1,1 1 0,0-1 0,0 0-1,0 1 1,0-1 0,1 1 0,0 0-1,0 0 1,0 0 0,1 0 0,-1 0-1,1 1 1,1 0 0,-1 0 0,0 0-1,11-7 1,7-3-809,1 0-1,1 1 0,29-11 1,-41 19 559,-4 1 69,49-19-1533,-8 7-2641,-15 7-454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4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223 796 6803,'0'0'12472,"-1"0"-12410,1 0 0,0-1-1,0 1 1,0 0-1,-1 0 1,1 0-1,0 0 1,0-1-1,-1 1 1,1 0-1,0 0 1,-1 0 0,1 0-1,0 0 1,0 0-1,-1 0 1,1 0-1,0 0 1,-1-1-1,1 1 1,0 0-1,0 1 1,-1-1 0,1 0-1,0 0 1,-1 0-1,1 0 1,0 0-1,-1 0 1,1 0-1,0 0 1,0 0-1,-1 1 1,1-1-1,0 0 1,0 0 0,-1 0-1,1 0 1,0 1-1,0-1 1,0 0-1,0 0 1,-1 1-1,-9 6 157,1 1 0,0 0 0,0 0 0,1 1 0,0 0 0,-10 15 0,-2 1 71,0-2-45,1 1 0,1 1 1,1 0-1,-19 41 0,34-60-229,0 0-1,0-1 0,1 1 0,0 0 0,0 0 0,1 0 1,0 0-1,0 7 0,0-2-96,6-8 23,11-1-73,0-2 0,1 1 0,-1-2 0,1-1 0,-1 0 0,0-1 1,0-1-1,0 0 0,0-1 0,27-13 0,88-48 52,-127 65 60,-1 0 1,0 0-1,1 0 1,-1 1-1,0-1 1,1 1-1,-1 0 1,0 1-1,1-1 1,-1 1-1,0 0 1,1 0-1,6 3 1,-6-3 23,1 1 1,-1 0-1,0 1 1,-1-1-1,1 1 1,0 0-1,-1 0 0,1 0 1,-1 1-1,6 6 1,-8-6 62,0 1 1,0-1-1,-1 1 1,0 0-1,0-1 1,0 1-1,0 0 1,-1 0-1,1 0 1,-1 0-1,-1-1 1,0 8 0,0 5 806,1-16-404,2-1-452,0 0 1,0 1-1,-1-1 1,1 0-1,0-1 0,0 1 1,0 0-1,-1 0 0,1-1 1,0 1-1,-1-1 1,1 0-1,0 1 0,-1-1 1,1 0-1,-1 0 0,3-1 1,42-31-81,-21 14 92,42-23-1,-64 40-40,-1 1-1,1-1 1,0 1 0,1 0-1,-1 0 1,0 0 0,0 1-1,0-1 1,0 1 0,1 0-1,-1 0 1,0 0 0,0 0-1,1 0 1,-1 1-1,0 0 1,5 1 0,-3 0-2,0 0 1,-1 1 0,1-1-1,-1 1 1,1 0 0,-1 0-1,0 1 1,0-1-1,5 8 1,-3-4-405,-1-1 0,1 0-1,1 0 1,-1 0 0,1 0 0,0-1 0,0-1 0,1 1-1,-1-1 1,1 0 0,0-1 0,0 0 0,0 0 0,1 0-1,-1-1 1,1-1 0,-1 1 0,14-1 0,-10 0-335,0 0 0,0-1 1,0 0-1,0-1 0,-1-1 0,1 0 1,0 0-1,-1-1 0,1-1 0,-1 0 1,0 0-1,12-7 0,14-12-1694,38-30-1,-63 43 2738,0 0-1,-1-1 0,0 0 1,-1 0-1,0-1 1,13-22-1,-21 30 238,0 0-1,0-1 1,0 1-1,-1 0 1,0-1-1,2-7 1,-2-15 5610,-1 26-5881,0 1-1,-1-1 0,1 1 0,-1-1 1,1 1-1,-1-1 0,1 1 1,-1 0-1,0-1 0,1 1 0,-1 0 1,1-1-1,-1 1 0,0 0 0,1 0 1,-1 0-1,0-1 0,1 1 0,-1 0 1,0 0-1,1 0 0,-1 0 0,0 0 1,-1 1-1,-24-1 538,19 0-180,1 1-551,0-1 1,0 1-1,1 1 1,-1-1-1,1 1 1,-1 0-1,1 0 1,0 0-1,0 1 0,0 0 1,0 0-1,0 0 1,1 1-1,-1 0 1,1 0-1,0 0 1,0 0-1,1 0 1,-1 1-1,1 0 1,-3 4-1,-7 14 26,0 0-1,2 1 0,-11 30 1,13-28-70,1 1 0,1-1 0,2 1 0,0 1 0,2-1 0,0 40 0,3-65-25,0-1-1,0 1 0,0-1 1,0 1-1,1-1 0,-1 1 1,0-1-1,1 0 0,-1 1 1,1-1-1,0 1 1,-1-1-1,1 0 0,0 1 1,0-1-1,0 0 0,0 0 1,0 0-1,0 0 0,0 0 1,0 0-1,0 0 1,0 0-1,1 0 0,-1 0 1,0-1-1,1 1 0,-1-1 1,1 1-1,-1-1 0,0 1 1,1-1-1,-1 0 1,1 1-1,-1-1 0,1 0 1,-1 0-1,1 0 0,-1-1 1,1 1-1,-1 0 0,4-1 1,2 0-26,0-1 0,1 0 0,-1 0 0,0 0 0,0-1 0,0 0 0,-1-1 0,10-5 0,7-9 43,-1-1 0,-1-1 1,0 0-1,-2-2 1,33-46-1,70-139 99,-53 61 190,94-295 1,-146 388-55,-3 0 0,10-83 0,-18 29 4325,-15 128-3492,-2-3-1032,-14 42 42,4 1 0,2 1 0,3 0 0,-14 109 0,18-49-9,7 192 0,6-291-72,1 0 0,1 0 0,0-1 1,12 36-1,-12-49-275,0 0 1,0 0 0,1-1 0,1 0-1,-1 0 1,1 0 0,0 0 0,1-1-1,0 0 1,0 0 0,0 0 0,1-1-1,10 7 1,-16-12-100,0 0-1,0 0 0,0-1 1,1 1-1,-1-1 0,0 1 1,0-1-1,1 1 0,-1-1 1,0 0-1,0 0 0,1 0 1,2 1-1,11-1-8592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0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41 6483,'0'0'10069,"-6"16"-8165,-5 16-1034,-1-1 0,-20 37 0,27-60-720,1-1-1,1 1 1,-1 0 0,1 0 0,1 1 0,-1-1 0,1 0 0,1 1 0,0-1 0,-1 11-1,2-18-135,0 0-1,0 0 0,0 0 1,0 0-1,1 0 1,-1 0-1,0 0 0,0 0 1,1 0-1,-1 0 0,1 0 1,-1 0-1,1-1 0,-1 1 1,1 0-1,-1 0 0,1 0 1,0-1-1,-1 1 0,1 0 1,0-1-1,0 1 0,-1-1 1,1 1-1,0-1 1,0 1-1,0-1 0,0 1 1,1-1-1,32 4 144,-26-4-128,9 1 66,1 0-1,-1-2 0,0 0 0,0 0 1,1-2-1,-1 0 0,0-1 0,30-12 1,-25 6 16,1-1 0,-1-1 0,30-22 0,-46 30-49,0 0 0,-1-1 0,1 0 1,-1 0-1,0 0 0,-1-1 0,1 0 1,-1 0-1,0 0 0,0 0 0,-1-1 1,0 1-1,0-1 0,-1 0 0,1 0 0,1-13 1,-3 15-32,-1 1 1,1 0-1,-1 0 1,0-1-1,0 1 1,-1 0-1,1 0 1,-1 0 0,0-1-1,0 1 1,0 0-1,-1 0 1,1 0-1,-1 0 1,0 1-1,-3-5 1,2 5-37,0 0 1,-1 0-1,1 1 0,-1-1 1,0 1-1,0 0 0,0 0 1,0 0-1,0 1 0,-1-1 1,1 1-1,0 0 0,-1 0 1,1 0-1,-6 1 0,-7-3-395,-1 1 1,1 1-1,-1 1 0,0 1 0,1 0 0,-1 1 0,-20 5 0,36-6 127,0 0-1,0-1 0,0 1 0,1 0 1,-1 0-1,0 0 0,1 1 0,-1-1 1,0 0-1,1 0 0,0 1 0,-2 1 1,-8 16-6965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1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393 0 8052,'0'0'9879,"-21"15"-9028,19-13-824,-17 11 150,1 1-1,0 1 0,1 0 1,1 1-1,1 1 0,0 0 1,-19 30-1,-6 21 472,4 1 0,-41 107 0,63-135-535,1 1-1,2 1 1,2 0 0,2 0-1,-3 85 1,9-125-114,1-1 1,0 1-1,0 0 1,0-1-1,1 1 1,-1 0-1,1-1 1,-1 1-1,1-1 1,0 1-1,0-1 1,0 1-1,0-1 1,1 0-1,-1 1 1,1-1-1,-1 0 1,1 0 0,0 0-1,0 0 1,2 2-1,0-2-6,1 0-1,0 0 0,-1 0 1,1 0-1,0-1 1,0 0-1,0 0 1,0 0-1,0-1 1,7 1-1,2 0-19,1-1 0,-1 0-1,1-1 1,20-4 0,-27 3-19,0-1 1,0 0-1,0 0 0,0 0 1,-1-1-1,0 0 1,0 0-1,0-1 1,7-6-1,-1 0-223,0 0 0,-1-2 0,-1 1 0,0-1 0,-1-1 0,0 0 0,9-19 0,-13 23-125,-1-2-1,-1 1 0,0 0 0,0-1 1,-1 0-1,-1 0 0,0 0 1,0 0-1,-2 0 0,0-24 1,-1 32 378,0 1 1,0-1-1,-1 0 1,1 1-1,-1-1 1,0 1-1,0 0 1,0-1-1,-1 1 1,1 0-1,-1 0 1,1 1-1,-1-1 1,0 0-1,0 1 1,0 0-1,-1 0 1,1 0-1,0 0 1,-1 0-1,1 0 1,-8-1-1,-1-1 403,0 0 0,1 1 0,-1 0 0,0 1 0,-1 0 1,-13 0-1,51 2 116,14-1-163,0 2 0,1 2 0,62 12 0,-91-13-313,1 1-1,-1 1 0,1 0 1,-1 1-1,0 0 0,-1 0 0,1 1 1,-1 1-1,0 0 0,-1 0 1,0 1-1,0 0 0,-1 0 0,1 1 1,-2 0-1,0 1 0,8 11 1,-9-10 60,-1 0 1,0 0-1,0 1 1,-1-1-1,-1 1 1,0 0 0,0 0-1,-1 0 1,-1 0-1,0 19 1,-1-30-665,-6-1-7402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1.8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6867,'0'0'5058,"18"-14"-2656,-16 14-2108,-1 1 1,1 0 0,-1 0 0,1 0 0,-1 1-1,0-1 1,0 0 0,1 0 0,-1 1 0,0-1-1,0 0 1,0 1 0,-1 0 0,1-1 0,0 1-1,0-1 1,-1 1 0,1 0 0,-1-1 0,0 1-1,1 3 1,-1-5-100,0 1-183,0 0 0,-1-1 1,1 1-1,0 0 0,0-1 0,0 1 0,0 0 0,0 0 1,0-1-1,0 1 0,0 0 0,0-1 0,0 1 1,0 0-1,0 0 0,1-1 0,-1 1 0,0 0 1,1-1-1,-1 1 0,0-1 0,1 1 0,-1 0 0,0-1 1,1 1-1,0 0 0,11 17 163,71 80-6,26 28 481,-45-65 551,-60-60 2545,4-15-2503,1-16-918,-2-2 0,-2 1 1,4-48-1,8-51-3619,-16 123 2383,3-8-460,3 6-3676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2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128 290 11877,'0'0'7070,"10"-26"-6896,34-86-41,-15 31-18,-27 71-80,0 0-1,-1 1 1,0-1 0,0-13-1,-1 23-25,-1-1-1,1 1 1,0-1-1,-1 0 1,1 1-1,0 0 1,-1-1-1,1 1 1,-1-1-1,1 1 1,-1-1-1,1 1 0,-1 0 1,0-1-1,1 1 1,-1 0-1,1 0 1,-1-1-1,0 1 1,1 0-1,-1 0 1,0 0-1,1 0 1,-1 0-1,1 0 1,-1 0-1,0 0 1,0 0-1,-27 0 104,22 1-64,-3-1-50,-1 0 0,0 1 0,1 0 0,-1 1 1,0 0-1,1 0 0,0 1 0,0 0 0,0 1 1,-11 5-1,16-6 10,0-1 0,0 1 0,1 0 0,-1 0 1,1 1-1,-1-1 0,1 1 0,0 0 0,0-1 1,1 1-1,-1 1 0,1-1 0,0 0 0,0 0 0,0 1 1,1-1-1,0 1 0,-1 0 0,1-1 0,1 1 0,-1 0 1,1 8-1,0-10-2,1 0 1,-1-1-1,0 1 1,1-1-1,0 1 1,0-1-1,0 0 1,0 1-1,0-1 0,0 0 1,1 1-1,-1-1 1,1 0-1,-1 0 1,1 0-1,0 0 1,0-1-1,0 1 1,0 0-1,0-1 1,0 1-1,0-1 1,1 0-1,-1 0 0,3 1 1,8 4 13,1-1 0,0-1-1,20 4 1,-23-6-19,91 11 65,-81-12-72,1 1 1,-1 1-1,0 1 1,0 1-1,0 0 0,24 11 1,-39-13-2,-1 1 0,1-1 0,-1 1 0,0 1 0,0-1 1,0 1-1,-1 0 0,1 0 0,-1 0 0,0 0 0,-1 1 1,1-1-1,-1 1 0,0 0 0,3 10 0,11 18 608,-17-33-384,1-1 1,0 0-1,-1 0 1,1 1 0,0-1-1,-1 0 1,1 0 0,0 0-1,-1 0 1,1 0 0,0 0-1,-1 0 1,1 0-1,0 0 1,0 0 0,-1-1-1,1 1 1,0 0 0,-1 0-1,1-1 1,-1 1 0,1 0-1,0-1 1,-1 1 0,2-1-1,1-11-222,1 0 1,0 1-1,1 0 0,0-1 1,1 2-1,0-1 0,0 1 0,1 0 1,13-13-1,-15 17-27,1 1 0,0 0-1,0 1 1,0-1 0,1 1 0,0 0-1,0 1 1,0-1 0,0 2 0,0-1 0,0 1-1,1 0 1,-1 0 0,1 1 0,0 0-1,13 0 1,-3 0-44,-14 0 59,-1 1 1,1-1-1,-1 1 1,1 0-1,-1 0 0,1 0 1,-1 0-1,1 1 1,-1-1-1,0 1 1,1 0-1,-1 0 0,0 0 1,1 0-1,-1 1 1,0-1-1,0 1 1,0 0-1,0 0 1,3 3-1,2 7-11,0 1-1,-1 0 1,9 25-1,-10-24-493,0 0 1,1 0-1,16 24 0,-22-36 262,1 0 0,0 0-1,-1 0 1,1 0 0,0 0 0,0-1 0,0 1 0,0-1-1,1 1 1,-1-1 0,0 0 0,1 1 0,2 0-1,14 0-6117,-7-2-294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2.9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 0 17064,'0'0'4084,"-3"32"-2702,-7 44-701,-23 225 1458,17 204-903,16-501-1245,0-1 0,0 1 0,1-1 0,-1 1 1,1-1-1,0 1 0,0-1 0,2 6 1,-2-9-106,-1 1 1,1 0 0,-1-1-1,0 1 1,1 0-1,-1-1 1,1 1 0,-1-1-1,1 1 1,0 0 0,-1-1-1,1 0 1,0 1 0,-1-1-1,1 1 1,0-1 0,-1 0-1,1 1 1,0-1 0,0 0-1,-1 0 1,1 0 0,0 1-1,0-1 1,0 0 0,-1 0-1,1 0 1,0 0-1,0-1 1,0 1 0,-1 0-1,1 0 1,0 0 0,0-1-1,-1 1 1,1 0 0,0-1-1,-1 1 1,1 0 0,0-1-1,0 0 1,6-12-4268,-3-14-2179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23.7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0 763 9364,'0'0'9050,"30"3"-7623,-8 0-1137,-6-1-111,0 0 1,0-1 0,25-1-1,-32-1-85,-1 0-1,0-1 1,0 0 0,0 0-1,0-1 1,0 0 0,0 0-1,0-1 1,-1 0-1,0 0 1,11-8 0,8-9-58,-1-2 0,-1 0 0,-1-1 0,-1-2-1,-1 0 1,-2-1 0,0-1 0,-2-1 0,-1 0 0,-2-1 0,0-1 0,-2 0 0,-2-1 0,-1 0 0,-1-1 0,-2 0 0,-1 0 0,1-55 0,-7-11-50,1 97 82,0 1-1,0 0 1,0-1-1,0 1 0,0 0 1,0-1-1,-1 1 1,1 0-1,0-1 1,-1 1-1,1 0 0,-1 0 1,1-1-1,-1 1 1,0 0-1,0 0 0,1 0 1,-1 0-1,0 0 1,0 0-1,0 0 0,0 0 1,0 0-1,0 0 1,0 1-1,-1-1 1,1 0-1,0 1 0,0-1 1,-1 1-1,1-1 1,0 1-1,0 0 0,-1-1 1,1 1-1,0 0 1,-1 0-1,1 0 1,0 0-1,-3 1 0,2-1-66,1 1 0,0 0 0,-1 0 0,1 0 0,0 0 0,0 0 0,0 0 0,0 0 0,0 0 0,0 1 0,0-1 0,0 0 0,0 1 0,0-1 0,1 0 0,-1 1 0,1-1 0,-1 1 0,1-1 0,-1 1 0,1 1 0,-3 4-1,-27 75 391,3 1 1,3 2 0,4 0 0,4 1 0,4 1-1,-1 117 1,11-129-164,0-25 12,7 66-1,8-69-130,-10-41-87,-1 1-1,1 0 0,-1 0 1,-1 1-1,2 11 1,-3-19 8,0 1-1,1-1 1,-1 0 0,0 0 0,1 0 0,-1 1 0,0-1-1,1 0 1,-1 0 0,0 0 0,1 0 0,-1 0 0,1 0-1,-1 0 1,0 1 0,1-1 0,-1 0 0,1-1 0,-1 1 0,0 0-1,1 0 1,-1 0 0,0 0 0,1 0 0,-1 0 0,1 0-1,-1 0 1,0-1 0,1 1 0,-1 0 0,0 0 0,1-1 0,-1 1-1,0 0 1,1-1 0,16-9 158,12-23-48,-21 22-137,1 0 0,0 1 0,0 0 0,1 1 1,1 0-1,-1 1 0,1 0 0,23-13 0,-27 20-56,-1 0 0,0 0 1,0 1-1,1-1 0,-1 1 1,0 0-1,0 1 0,1 0 1,-1 0-1,0 0 1,0 1-1,0 0 0,0 0 1,11 6-1,-7-2 48,1-1 0,0 0 0,0 0 0,0-1 0,0 0 0,1-1 0,22 3 0,-5-3 34,1-2 1,30-2-1,-55 0-32,0 0 0,-1 1-1,1-1 1,0-1 0,-1 1 0,1-1 0,-1 0-1,0 0 1,0 0 0,0 0 0,0-1 0,0 0-1,0 0 1,0 0 0,-1 0 0,0-1 0,1 1-1,-1-1 1,0 0 0,-1 0 0,1 0 0,-1 0-1,0 0 1,0 0 0,2-8 0,2-3-171,-2 0 0,0-1-1,-1 1 1,-1-1 0,0 0 0,0-22 0,-3 37 176,1 0-1,-1 0 0,1 0 1,-1 1-1,0-1 1,1 0-1,-1 0 1,0 0-1,1 1 1,-1-1-1,0 0 1,0 1-1,0-1 1,0 0-1,0 1 1,0-1-1,0 1 1,0 0-1,0-1 1,0 1-1,0 0 0,0 0 1,0-1-1,0 1 1,0 0-1,0 0 1,0 0-1,0 0 1,0 0-1,-1 1 1,-3-1 11,0 0 0,0 0-1,0 0 1,0 1 0,0 0 0,-7 2 0,8-1-7,-1 1-1,1 0 1,0-1-1,0 2 1,0-1 0,0 0-1,0 1 1,1 0-1,0-1 1,0 1 0,0 1-1,0-1 1,1 0-1,-1 1 1,1-1-1,0 1 1,-2 9 0,0 0 36,0 0 0,1 0-1,1 0 1,1 0 0,-1 17 0,3-27-35,-1-1-1,1 0 0,0 0 0,0 0 1,0 0-1,0 0 0,0 0 0,1-1 1,-1 1-1,1 0 0,0 0 0,-1-1 1,2 0-1,-1 1 0,0-1 0,0 0 1,1 0-1,-1 0 0,1 0 0,-1 0 1,1-1-1,0 1 0,0-1 0,0 0 1,0 1-1,0-2 0,4 2 0,8 3 18,1-1 0,0-1-1,1 0 1,17 0 0,91-1-784,-51-3-2538,-45-3-3025,-15-3-6368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36.8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349 7 7107,'0'0'10309,"6"-5"-8104,-3 3-1923,-6 5 1537,-24 24-1432,1 0 0,1 2-1,-38 60 1,-50 106-117,97-167-251,-42 89 57,52-103-96,1 0 0,1 0 0,1 0 0,0 0-1,0 1 1,0 27 0,4-42 18,0 1-1,0 0 0,0-1 0,0 1 1,1-1-1,-1 1 0,0-1 1,0 1-1,0-1 0,1 0 0,-1 0 1,0 0-1,0 1 0,1-1 0,-1 0 1,0 0-1,0-1 0,1 1 0,1-1 1,1 1-2,3 0 5,-1-1 0,0 0 0,0 0 0,1-1 0,-1 0 0,0 0 0,0 0 0,0-1 0,-1 1 0,1-2 0,-1 1 0,1 0 0,8-9 0,5-5-14,-1-1-1,18-23 0,-23 26-15,-7 8-7,50-62-183,-50 61 232,-1 0 0,0-1 0,0 1 1,-1-1-1,0 0 0,5-16 0,-10 30 99,0 0-1,1 1 1,0-1-1,0 1 1,0-1 0,0 0-1,2 7 1,-2-9-118,1-1 1,0 1-1,-1-1 1,1 1 0,0-1-1,0 1 1,1-1-1,-1 0 1,0 1-1,1-1 1,-1 0 0,1 0-1,0 0 1,0 0-1,0 0 1,0-1 0,0 1-1,4 2 1,15 5-2,0-1 0,35 8 0,-32-10 20,1 1 0,34 16 0,-53-20-28,0 0-1,-1 0 1,1 1 0,-1 0 0,0 0-1,0 0 1,0 1 0,0-1-1,-1 1 1,1 0 0,-1 0 0,-1 1-1,1-1 1,3 8 0,-6-11 3,0 0 0,-1 0 0,1 0 0,0 0 0,-1 0 0,0 0 0,1 0 0,-1 0 0,0 0 0,0 0 0,0 0 0,0 0 0,-1 4 0,1-6 38,0 1 1,1-1-1,-1 0 1,0 0-1,0 1 0,1-1 1,-1 0-1,0 0 1,0 0-1,1 0 0,-1 1 1,0-1-1,1 0 1,-1 0-1,0 0 1,0 0-1,1 0 0,-1 0 1,0 0-1,1 0 1,-1 0-1,0 0 1,1 0-1,-1 0 0,0 0 1,1 0-1,-1 0 1,0 0-1,1 0 0,-1-1 1,0 1-1,0 0 1,1 0-1,-1 0 1,0 0-1,0-1 0,1 1 1,-1 0-1,0 0 1,0 0-1,0-1 1,1 1-1,-1-1 0,10-10 341,-6 1-359,1-1 1,1 1 0,-1 1-1,2-1 1,-1 1 0,16-17-1,-15 21-29,-1 0-1,0 0 0,1 0 0,0 1 0,0 0 1,0 0-1,0 1 0,1 0 0,0 0 1,13-2-1,-14 3-28,-1 0 1,1 1 0,-1 0 0,1 1-1,-1-1 1,14 2 0,-17-1 32,-1 1 1,0 0-1,1 0 1,-1 0-1,0 0 1,0 0-1,0 1 1,1-1-1,-1 1 1,-1-1-1,1 1 1,0 0 0,0 0-1,-1 0 1,1 0-1,-1 0 1,1 0-1,-1 0 1,0 0-1,2 5 1,0-1-133,1 3 226,0-1-1,1 1 1,10 14-1,-13-21-355,-1 0 0,1 0 0,0-1 1,0 1-1,0 0 0,0 0 0,1-1 0,-1 0 0,0 1 0,1-1 1,-1 0-1,1 0 0,-1 0 0,1 0 0,-1-1 0,1 1 0,0-1 1,4 1-1,30-2-7575,-19-4 2182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37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219 606 6179,'0'0'13745,"2"-16"-12750,5-49-112,-7 64-863,0 0 0,0 0-1,0 1 1,0-1 0,0 0 0,0 0-1,-1 1 1,1-1 0,0 0 0,0 1 0,-1-1-1,1 0 1,0 1 0,-1-1 0,1 0 0,-1 1-1,1-1 1,-1 1 0,1-1 0,-1 1-1,1-1 1,-1 1 0,0-1 0,1 1 0,-1 0-1,0-1 1,1 1 0,-1 0 0,0 0 0,1-1-1,-1 1 1,0 0 0,1 0 0,-1 0-1,0 0 1,0 0 0,0 0 0,-25 7 503,19-2-469,0 1 1,1 0-1,0 1 0,0-1 0,0 1 0,1 1 0,-8 12 1,3-5-9,-14 21 79,-31 60 0,48-83-129,1 1 0,1 0 0,0 1 0,1-1 0,0 1 0,2 0 0,-1 0 0,1 18 0,2-32-5,0-1 0,0 1 0,0 0 0,0 0 0,1-1 0,-1 1 0,0 0 0,0 0 0,1-1 0,-1 1 0,0 0 0,1-1 0,-1 1 0,1-1 0,-1 1 0,1 0 0,-1-1 0,1 1 0,-1-1 0,1 1 0,-1-1 0,1 0 0,0 1 0,-1-1 0,1 0 0,0 1 0,-1-1 0,1 0 0,0 0 0,0 1 0,-1-1 0,1 0 0,0 0 0,0 0 0,-1 0 0,1 0 0,1 0 0,33-6-145,-26 2 158,0 0 1,-1 0 0,1-1-1,-1 0 1,0 0-1,0-1 1,-1 0 0,12-12-1,51-64 80,-50 56-92,15-18 103,-3-1-1,-2-2 1,-2-1-1,-2-1 1,-2-2 0,-2 0-1,-3-1 1,-2-1-1,-2-1 1,10-68 0,-22 93 1324,-1-40 0,-2 64-1053,0 5 205,-2 18-625,1 0 0,-2-1 0,0 1 0,-11 31 0,1-5 89,-10 46 144,-39 169 73,51-199-242,2 0 0,0 87 0,9-119-75,-1-11-119,1-1 0,4 29 0,-4-41-86,1-1 0,-1 0 0,1 1 1,0-1-1,0 0 0,1 1 0,-1-1 0,1 0 1,0 0-1,-1 0 0,1-1 0,1 1 0,-1 0 0,0-1 1,1 1-1,-1-1 0,1 0 0,2 3 0,8-2-5724,-4-3-3675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39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 8980,'0'0'9052,"1"-3"-8353,5-10 214,-1 33-676,0 277 67,-7-167-6819,2-123 2225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39.8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95 10357,'0'0'4018,"196"0"-2466,-143 0-719,-3 0-497,3-11-176,0-8-144,-3-1-16,-7-2-1297,-36 10-2272,-7 1-6276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5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98 5699,'0'0'11138,"15"-16"-9089,48-50-291,-48 50-563,-18 37 601,-93 196 146,-9 90-94,92-253-1686,2-1-1,2 2 1,-3 103 0,12-154-161,0 3-2,0 0 0,0 0 0,0 0 0,1 0 0,1 0 0,1 7 0,-2-13-3,-1 1 0,1 0 0,0 0 0,1 0 0,-1-1 0,0 1 0,0-1 0,1 1 0,-1-1 0,1 1 0,-1-1 0,1 0 0,0 0 0,-1 0 0,1 0 0,0 0 0,0 0 0,0 0 0,0-1 0,0 1 0,0 0 0,-1-1 0,5 1 0,6 0-32,1 0 1,-1 0-1,0-1 0,0 0 0,0-1 0,1-1 1,-1 0-1,0-1 0,-1 0 0,1 0 0,0-1 0,-1-1 1,0 0-1,0-1 0,0 0 0,-1 0 0,0-1 1,14-13-1,3-3-165,-2-2 0,0 0 0,-1-2 0,-2-1 1,-1 0-1,21-38 0,-79 112 994,-1-1-775,28-30 16,1 0 1,0 1-1,1 1 1,-8 24-1,13-33-31,0 1-1,1-1 0,0 1 1,1-1-1,0 1 0,0 0 1,1-1-1,0 1 0,0 0 0,1-1 1,3 14-1,-4-20-8,1 0 1,0 0-1,0-1 1,0 1-1,0 0 1,0-1-1,1 1 1,-1-1-1,0 1 1,1-1-1,-1 1 1,1-1-1,-1 0 1,1 0-1,0 0 1,-1 0-1,1 0 1,0 0-1,0 0 1,0-1-1,0 1 1,-1-1-1,4 1 1,5 1-21,0-1-1,0 0 1,14-1-1,-15-1-20,2 2-56,-1-2 0,0 1 0,0-1 0,0-1 0,0 0 1,0-1-1,17-6 0,-21 6-32,0 0-1,0 0 1,-1-1-1,1 0 1,-1 0 0,0-1-1,0 1 1,0-1 0,-1 0-1,0-1 1,0 1-1,6-11 1,-4 3-125,-1 1-1,0-1 1,-1-1-1,-1 1 1,0-1-1,-1 1 1,0-1-1,-1 0 1,-1 1-1,-1-20 1,1 27 164,0 3 92,0-1 0,0 1 0,0 0 1,-1 0-1,1 0 0,-1-1 0,0 1 1,0 0-1,0 0 0,0 0 1,-1 0-1,1 1 0,-1-1 0,0 0 1,0 0-1,0 1 0,0-1 0,-3-2 1,-1 1 254,1 0 0,-1 1 0,0-1 0,0 1 0,0 0 0,0 1 0,-12-4 0,74 8 922,-44 0-1130,1 1-1,-1 0 0,0 1 1,1 0-1,-2 1 0,1 0 0,-1 1 1,1 0-1,-2 1 0,1 0 1,-1 1-1,0 0 0,0 0 1,-1 1-1,9 12 0,-8-8 122,-1 0 0,-1 1-1,0 0 1,-1 0 0,0 1-1,-1 0 1,-1 0 0,0 0-1,-1 1 1,-1-1 0,2 27 0,-5-41-155,0 0 0,0 0 0,0 1 0,1-1 0,-1 0-1,0 0 1,0 0 0,1 0 0,-1 0 0,0 0 0,1-1 0,-1 1 0,1 0 0,-1 0 0,1 0 0,-1 0 0,2 1 0,-1-2 3,-1 0 0,0 0-1,1 0 1,-1 0-1,1 0 1,-1 1 0,1-1-1,-1 0 1,1 0 0,-1-1-1,1 1 1,-1 0 0,1 0-1,-1 0 1,1 0 0,-1 0-1,1 0 1,-1-1 0,1 1-1,-1 0 1,0 0 0,1-1-1,-1 1 1,1 0-1,0-1 1,29-34 614,-19 19-505,1 3-163,0 1 1,0 0-1,2 1 1,23-16-1,-29 22 19,0 1-1,0 0 1,1 0-1,0 1 0,-1 0 1,1 1-1,0 0 1,0 0-1,0 1 1,16 0-1,-24 1 15,0 0-1,0 1 1,-1-1 0,1 0 0,-1 1 0,1-1-1,0 0 1,-1 1 0,1-1 0,-1 1-1,1-1 1,-1 1 0,1-1 0,-1 1-1,1-1 1,-1 1 0,1 0 0,-1-1 0,0 1-1,1 0 1,-1-1 0,0 1 0,0 0-1,0 0 1,1-1 0,-1 1 0,0 0-1,0 1 1,3 27-61,-3-21 32,2 36-1,-2-30-168,0-1 1,2 1 0,-1-1-1,1 1 1,1-1 0,7 22-1,-9-33 34,0 0 0,0 0 0,0 0 0,0 0-1,1-1 1,-1 1 0,0 0 0,1-1-1,-1 1 1,1 0 0,0-1 0,0 0 0,-1 1-1,1-1 1,0 0 0,0 0 0,3 1 0,-1-1-903,-1 0 0,0-1 0,0 1 0,1-1 0,-1 0 0,0 1 0,6-2 0,9-1-7523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0.1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1 267 10213,'0'0'7299,"87"-118"-6995,-15 90-32,21-8-80,7-1-192,2 4-48,-70 22-3297,-7 8-1393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0.5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363 1 9925,'0'0'3025,"-29"24"-2668,-100 80 484,37-39 503,78-57-1026,1 1 0,0 1 0,0 0 0,1 1 0,-20 21 0,31-31-350,-1 1 1,1 0-1,-1-1 1,1 1-1,0 0 0,0 0 1,0 0-1,0 0 1,0 0-1,0 0 0,1 0 1,-1 0-1,1 0 1,-1 0-1,1 1 0,0 2 1,0-4 11,0 0 0,1 0 1,-1 0-1,1 0 0,-1 0 1,1 0-1,-1 0 0,1 0 0,0 0 1,-1 0-1,1 0 0,0 0 1,0-1-1,0 1 0,0 0 0,0 0 1,0-1-1,0 1 0,0-1 1,0 1-1,2 0 0,7 2-21,1 0-1,-1-1 1,1 0-1,0-1 1,13 0-1,0 1 256,11 1-95,-6-1-24,38 9 0,-60-10-98,0 1 0,0 0 0,-1 0 0,1 1 1,-1 0-1,1 0 0,-1 0 0,0 1 0,0 0 0,10 9 1,-15-12 39,1 1 1,-1 0-1,1-1 1,-1 1-1,0 0 1,0 0-1,0 0 1,0 0-1,0 0 1,0 0-1,0 0 1,-1 0-1,1 0 1,-1 0-1,0 1 1,1-1-1,-1 0 1,0 0-1,0 0 1,-1 1-1,1-1 1,0 0 0,-1 0-1,0 3 1,0-2 0,-1 0 1,1 0 0,-1 0 0,0 0 0,0 0 0,0 0 0,0-1 0,0 1 0,0-1 0,-1 0 0,1 1 0,-1-1 0,0 0-1,1-1 1,-5 3 0,-25 11-639,0-1 0,-2-2 0,1-1-1,-62 11 1,74-20-2255,13-2-813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0.8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243 0 10693,'0'0'2724,"-32"28"-2076,-102 85 150,114-95-582,9-10 65,2 0 0,-17 19 0,24-25-280,1 1 1,0-1-1,0 0 1,0 1-1,0-1 1,0 1-1,0-1 1,0 1 0,1 0-1,0-1 1,-1 1-1,1 0 1,0 4-1,1-6-13,-1 0-1,1 0 0,-1 0 1,1 0-1,-1 0 1,1 0-1,0 0 0,-1 0 1,1 0-1,0 0 1,0 0-1,0-1 0,-1 1 1,1 0-1,0-1 1,0 1-1,0 0 0,0-1 1,0 1-1,1-1 1,-1 0-1,0 1 0,0-1 1,0 0-1,0 0 0,0 0 1,2 1-1,41 4 59,-34-4-29,37 2 243,-15-1-129,35 7-1,-58-8-110,-1 1 0,0 0 0,0 1 1,0 0-1,-1 0 0,1 0 0,-1 1 0,0 0 0,10 8 0,-14-9 74,-1 1-1,1 0 1,-1 0-1,1 1 1,-1-1-1,-1 0 1,1 1-1,-1-1 1,1 1-1,-1-1 1,0 1-1,-1 0 1,1-1-1,-1 1 1,0 0-1,0-1 1,-1 1-1,1 0 1,-1-1-1,0 1 1,0 0-1,-1-1 1,-2 6-1,-1-2 31,-1-1-1,-1 0 0,1 0 0,-1-1 1,-1 0-1,1 0 0,-1-1 1,0 0-1,-12 6 0,-8 3-14,-49 17 1,60-25-358,-1-1 0,-1-1-1,-21 2 1,-2-3-6486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1.2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17 107 9236,'0'0'8084,"0"15"-6654,0-2-1131,1-1-86,-1-1-1,-1 1 1,0-1 0,-1 0-1,0 0 1,-4 12-1,5-19-133,0 1-1,0-1 1,0 0-1,0 0 1,1 1-1,0-1 0,0 1 1,0-1-1,1 6 1,0-10-72,0 1 0,0 0 0,-1 0 1,1-1-1,0 1 0,0-1 0,0 1 0,0-1 1,0 1-1,0-1 0,0 0 0,1 1 1,-1-1-1,0 0 0,0 0 0,0 0 0,0 0 1,0 0-1,0 0 0,0 0 0,1 0 1,-1 0-1,2-1 0,3 1 33,11 0 42,0 0-1,0-1 1,0-1 0,0 0-1,0-1 1,0-1 0,-1-1-1,1 0 1,23-12 0,3-9-27,-30 18-17,0 0-1,27-11 1,-35 18-41,-5 1-40,2 7-314,0-3 364,1-1 0,-1 0 0,1 1 0,0-1-1,0 0 1,0 0 0,1 0 0,-1-1 0,1 1 0,-1-1 0,1 0 0,0 0 0,0 0 0,0-1 0,0 1 0,0-1 0,6 1 0,-5 0 8,0-1 0,1 0 0,-1-1 0,0 1 0,0-1 0,0 0 0,0-1 0,0 1 0,0-1 0,1 0 0,-1 0 0,-1 0 0,1-1 0,0 0 0,7-3 0,4-8 46,0 0 0,0-1 0,-2-1 0,0 0 0,0-1 0,-2 0 0,20-34 1,-31 49-63,15-32 37,-15 31-39,0 1 1,0-1-1,-1 0 1,1 0 0,-1 0-1,1 0 1,-1 0 0,0 0-1,0 0 1,0 0-1,0 0 1,0 0 0,0 0-1,0 0 1,-1 0 0,0-3-1,-6 4-56,-4 1 42,0 1-1,0 0 0,0 0 0,0 1 1,1 0-1,-1 1 0,-13 5 0,19-6 31,0 1 0,0-1-1,0 1 1,1 0 0,-1 1-1,1-1 1,0 1-1,0 0 1,0 0 0,0 0-1,1 0 1,-1 1 0,1-1-1,0 1 1,1 0 0,-1 0-1,-2 6 1,3-3 27,0-1 1,0 1-1,0-1 1,1 1-1,0 0 1,1-1-1,0 1 1,0 0-1,2 10 1,-2-14-21,1 0 0,0 0 0,0 0 0,0 0 0,0 0 0,1 0 0,0 0 0,0 0 0,0 0 0,0-1 0,0 1 0,1-1 0,0 1 0,0-1 0,0 0 0,0 0 0,5 3 1,3 1 52,0-1 0,1-1 0,0 0 0,0 0 0,0-1 0,1-1 0,0 0 0,18 2 0,12-2-1585,51-3 0,-46 0-3544,-32 0-5308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2.1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3826,'0'0'11661,"1"14"-10698,4 120 1457,-5-133-2418,0 0 1,0 0-1,1 0 1,-1 0-1,0 0 0,0 0 1,1 0-1,-1 0 1,1 0-1,-1 0 0,1 0 1,-1 0-1,1 0 1,0 0-1,-1 0 0,1 0 1,0-1-1,0 1 1,-1 0-1,1 0 0,2 0 1,27 10-41,-14-9 23,0 0 0,20-1 0,-30-1 34,272-3 331,-278 4-320,1 0 1,-1 0-1,0 0 1,0 0-1,1 0 1,-1 1 0,0-1-1,0 0 1,0 0-1,0 0 1,0 0-1,0 1 1,0-1-1,-1 0 1,1 0-1,0 0 1,-1 2 0,0 4 783,4-15 604,0 3-1481,0 0 0,1 0 0,-1 1 0,1-1 0,0 1 0,0-1 0,1 1 0,-1 1 0,1-1 0,0 0 0,0 1 0,0 0 0,0 1 0,0-1 0,1 1 0,-1 0-1,1 0 1,10-2 0,6-1-239,-1 2-1,1 0 0,38 0 0,-34 2-103,-17 1 396,0-1 0,1 1 0,15 3 0,-23-3-138,1 1 1,-1 0-1,0-1 1,1 1-1,-1 0 0,0 0 1,0 0-1,0 1 1,0-1-1,0 1 1,0-1-1,0 1 1,0-1-1,-1 1 1,1 0-1,-1 0 1,1 0-1,1 3 1,-2-3-2644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2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13974,'0'0'8148,"47"48"-15271,-31-37-1201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2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9012,'0'0'7764,"12"199"-6004,-12-98-991,0 9-129,0-4-448,0 1 128,0-7-192,0-13-112,0-5-16,10-15-32,-1-19-1120,0-18-2194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4.2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1 419 13286,'0'0'2449,"33"-13"-2427,114-40 194,-134 49-130,-1 1 0,1 0 0,0 1 0,0 0 0,0 1 0,1 0 0,-1 1 0,0 1 1,0 0-1,21 5 0,-25-4-2,1 0 0,-1 1 1,0 0-1,0 1 1,0 0-1,0 0 0,-1 1 1,1 0-1,11 10 0,-15-10-56,0-1-1,0 1 0,0 0 0,-1 0 0,0 1 0,0 0 1,0-1-1,-1 1 0,1 0 0,-1 1 0,-1-1 0,1 1 1,-1-1-1,2 10 0,-3-4 42,1 0-1,-1 1 1,-1-1 0,0 0-1,-1 0 1,0 0 0,-1 1 0,0-1-1,-1 0 1,0-1 0,-1 1-1,0-1 1,-1 1 0,-1-1-1,1 0 1,-2-1 0,1 0 0,-2 0-1,-10 12 1,-4 2 110,-1-1 0,-29 22 0,39-35-130,0 0-1,-1-1 0,0-1 0,0-1 1,-1 0-1,-19 7 0,29-13 27,8-13-942,3 4 762,0 1 0,1 0 1,0 0-1,0 0 1,1 0-1,0 1 1,0 1-1,0-1 0,15-6 1,6-2 21,53-18 0,-47 21 65,1 2 0,1 1 0,0 2 0,-1 1 0,2 2 0,-1 2 0,43 4 0,-75-3 50,-1 1 0,1 0 0,0 0 0,0 0-1,0 1 1,-1-1 0,1 1 0,-1 0-1,1 1 1,-1-1 0,0 1 0,0 0 0,0 0-1,0 0 1,-1 0 0,1 1 0,-1-1 0,0 1-1,0 0 1,0 0 0,0 0 0,-1 1 0,3 4-1,-7-26 6419,2-19-5350,0 30-1184,0 1-1,1 0 1,-1 0-1,1 0 1,0 0-1,0 0 0,1 0 1,-1 0-1,1 0 1,0 0-1,1 1 1,2-5-1,0 4-419,0 1 0,1 0 0,-1 1 0,1-1 0,0 1 0,0 0-1,0 0 1,1 1 0,-1 0 0,7-1 0,75-12-6202,-30 6 3489,-15 0 2250,34-8-583,-53 14 4995,0 2 3692,-33 1-7003,0 1-1,-1 0 1,1 0 0,0 1-1,0 1 1,0-1 0,1 1 0,-1 1-1,0-1 1,1 1 0,0 1-1,0 0 1,0 0 0,1 0 0,0 1-1,0 0 1,0 1 0,1 0-1,0 0 1,0 0 0,1 0 0,-1 1-1,2 0 1,-1 0 0,1 0-1,1 1 1,-1 0 0,1-1 0,1 1-1,0 0 1,0 0 0,0 0-1,1 16 1,1-24-131,0 0 0,0 0 0,0 1-1,0-1 1,1 0 0,-1 0 0,0 0 0,1 0 0,-1 0-1,1 0 1,-1 0 0,1 0 0,-1 0 0,1 0 0,0 0-1,-1 0 1,1 0 0,0 0 0,0 0 0,0 0 0,0-1 0,1 2-1,1 0 3,1-1-1,-1 0 0,0 1 0,0-1 1,0-1-1,1 1 0,-1 0 1,4-1-1,10 1 17,-1-1 1,27-4-1,-37 3-10,5-1 0,0-1 0,0 0 0,0 0 0,-1-1 1,1-1-1,-1 0 0,0 0 0,-1-1 0,1 0 1,-1-1-1,12-10 0,11-13-226,43-53 0,-63 69 71,-4 7 25,-7 13-385,-2 4 398,1 91-43,0-101 132,0 1 0,1 0 0,-1 0 0,0 0 0,0 0 1,1-1-1,-1 1 0,0 0 0,1 0 0,-1-1 0,1 1 0,-1 0 1,1-1-1,-1 1 0,1 0 0,0-1 0,-1 1 0,1-1 0,0 1 0,-1-1 1,1 1-1,0-1 0,0 0 0,-1 1 0,1-1 0,0 0 0,0 0 0,0 1 1,-1-1-1,1 0 0,0 0 0,1 0 0,32 1-487,-26-1 362,6 0-88,-3 1-161,1-1 1,0-1-1,0 1 0,0-2 1,-1 0-1,1 0 0,-1-1 1,20-7-1,-11 1-401,0-1 0,-1-1 0,0-1 0,-1 0-1,0-2 1,-1 0 0,-1 0 0,0-2 0,15-18 0,-30 32 827,1-1 1,0 1-1,-1-1 0,1 0 1,-1 1-1,0-1 0,0 0 1,0 0-1,0 0 0,-1 0 1,1-6-1,-1 8 862,-38 6 2920,33-3-3739,0 0 0,0 0 1,0 1-1,0-1 0,0 1 0,1 1 0,-1-1 1,1 1-1,0-1 0,0 1 0,0 0 1,-5 9-1,2-4-14,0 1 1,0-1-1,1 1 1,0 1-1,1-1 1,1 1-1,-1 0 0,-2 12 1,3-4 15,1 0-1,0 1 1,1 38 0,2-57-89,0 1-1,1-1 1,-1 1 0,1 0 0,-1-1-1,1 1 1,-1-1 0,1 1 0,0-1-1,0 1 1,0-1 0,0 0-1,0 0 1,0 1 0,0-1 0,0 0-1,1 0 1,-1 0 0,0 0 0,1 0-1,-1 0 1,1 0 0,-1-1 0,1 1-1,-1 0 1,1-1 0,-1 1 0,1-1-1,0 0 1,-1 0 0,1 1 0,-1-1-1,1 0 1,3-1 0,8 2-120,1-1 1,0-1-1,15-3 1,-28 4 131,12-3 4,0 0 0,0 0 0,0-1 0,0-1 0,-1 0 1,0-1-1,17-11 0,74-59-20,-96 70-13,20-16-279,-1-2-1,-1-1 0,-1 0 1,-2-2-1,29-44 0,-36 48 322,-2-2-1,-1 0 1,0-1-1,-2 0 1,-1 0-1,-2-1 1,7-40-1,-7 6 934,-3-105 0,-4 119 1651,-5 44 909,-7 5-2690,10 0-815,0 0 0,0 0 1,0 0-1,0 0 1,0 0-1,0 0 0,0 1 1,1-1-1,0 1 0,-1-1 1,1 1-1,0 0 1,0-1-1,0 1 0,0 0 1,0 4-1,-4 10 20,-107 370 1564,79-187-2540,20 6-5937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4.6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33 9812,'0'0'2900,"26"-5"-2395,3-1-171,9-1 374,-1 1 1,56-1 0,-69 6-146,-4 0-142,-1 1 0,0 1 0,29 4 0,-42-4-341,0 1 1,0 0-1,0 0 0,0 0 1,-1 1-1,1 0 0,-1 0 1,1 0-1,-1 0 0,0 1 1,-1 0-1,1 0 0,-1 1 0,8 9 1,-8-10-14,-1 0 1,-1 1 0,1-1-1,-1 1 1,1 0 0,-1 0-1,-1 0 1,1 0-1,1 7 1,-2 1-3321,0 1-3575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4:45.0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83 7043,'0'0'2639,"34"0"-2423,108-2-61,-114 2-45,-1-1 1,0-1-1,1-2 1,-1 0-1,-1-2 1,38-13-1,-31 9 3903,-35 11-3886,1 0 1,-1 0-1,1-1 0,0 1 1,-1 0-1,1 0 1,0 0-1,-1 0 0,1 1 1,0-1-1,0 0 1,0 0-1,0 1 0,0-1 1,0 1-1,1-1 1,-2 3-1,-1 1 82,-6 9-94,0 1 1,1 1-1,1-1 0,1 1 0,0 0 0,1 1 0,0-1 1,2 1-1,0 0 0,1 0 0,0 22 0,2-37-102,0-1-1,0 0 0,1 0 0,-1 1 1,0-1-1,1 0 0,0 0 0,-1 0 1,1 1-1,-1-1 0,1 0 1,0 0-1,0 0 0,0 0 0,0 0 1,0-1-1,0 1 0,0 0 0,0 0 1,0 0-1,0-1 0,0 1 1,0-1-1,1 1 0,-1-1 0,0 1 1,0-1-1,1 0 0,-1 1 0,0-1 1,0 0-1,3 0 0,55 0 330,-39 0-184,-8-1-106,1-1 1,-1 0-1,0-1 1,0 0-1,0 0 1,-1-1-1,1-1 1,-1 0-1,0-1 1,0 0-1,-1 0 1,0-1-1,13-11 1,0-2-170,-1-1 0,-1-1-1,-1-1 1,23-33 0,-39 52 72,-1-1 0,0 0 0,0 0 0,-1 0 0,0 0 0,1 0 0,-2 0 0,1-1 0,-1 1 0,1-1 0,-1 0 0,-1 1 0,1-8 0,-2 12 29,1 0 0,-1 0 0,1 1 0,-1-1-1,1 0 1,-1 1 0,1-1 0,-1 1 0,0-1-1,1 0 1,-1 1 0,0 0 0,1-1 0,-1 1-1,0-1 1,0 1 0,1 0 0,-1-1 0,0 1-1,0 0 1,0 0 0,0 0 0,1 0 0,-1 0-1,0 0 1,0 0 0,0 0 0,-1 0-1,-35 0-74,27 1 116,-1-1-31,0-1 158,0 1 0,0 1 0,1-1 0,-1 2 0,-21 5 0,29-6-99,0 0-1,0 1 1,0 0-1,0 0 1,0 0 0,0 0-1,0 0 1,1 0 0,-1 1-1,1-1 1,0 1 0,-1 0-1,1-1 1,0 1-1,1 0 1,-1 0 0,0 1-1,1-1 1,0 0 0,0 0-1,0 1 1,0-1 0,0 5-1,-1 1 47,0 1-1,1 0 0,0 0 1,1 0-1,0 0 1,0 0-1,1 0 1,0 0-1,5 14 0,-4-17-36,0-1 0,1 0 0,0 0-1,0 0 1,1 0 0,0 0-1,0-1 1,0 0 0,0 0 0,1 0-1,0 0 1,0-1 0,0 1 0,11 5-1,-5-4 2,-1 0 0,1-2-1,0 1 1,0-1 0,1-1-1,-1 0 1,21 2-1,2-1-655,41-2-1,-66-2 229,6-1-3778,-8-4-4309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19689,'0'0'3167,"0"24"-2546,0 498 4100,0 24-3692,5-482 190,-2-37-3996,-2-14-2348,-1 1-3562,0-30-768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5.0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0 12870,'0'0'6920,"-5"32"-6423,-22 245 1568,11-25-364,-1 55-969,17-306-644,0-5 69,1-2-148,0 0-1,1 0 1,0 0-1,0 0 1,0 0 0,1 1-1,0-1 1,0 1-1,0 0 1,0 0 0,1 0-1,8-8 1,-3 3-28,0 1 1,1-1-1,0 2 0,0-1 1,15-7-1,-17 12-10,0 1 0,0 0 0,0 1 0,0 0-1,0 0 1,1 1 0,-1 0 0,0 0 0,1 1 0,-1 0 0,1 1-1,14 2 1,-21-3 16,0 1 1,0-1-1,-1 1 0,1 0 0,0 0 1,-1-1-1,1 1 0,-1 0 0,1 0 0,-1 1 1,1-1-1,-1 0 0,0 0 0,1 1 0,-1-1 1,0 0-1,0 1 0,2 3 0,-1-1-66,-1 0-1,1 0 1,-1 0-1,1 1 1,-1-1-1,-1 0 1,1 1 0,0 4-1,-1-4-51,0 1 0,0-1 0,0 1 0,-1-1 0,1 1 0,-1-1 0,-1 1-1,1-1 1,-1 0 0,0 0 0,0 1 0,-1-1 0,-5 8 0,-2-4-20,0-1-1,-1 0 1,0 0 0,0-1 0,-1-1-1,0 0 1,0 0 0,-1-1 0,-23 5-1,34-9 272,12-1-88,1-1-31,0-1 0,0 1 0,1-2 0,-1 0 0,-1 0 0,1-1 0,18-9 0,80-49 155,-78 43-136,-28 17-18,169-107 110,-146 91-96,-2-1-1,0-1 1,-1-2 0,29-34 0,-49 52-15,1 0-1,-1 0 1,-1 0 0,1 0 0,0-1 0,-1 1 0,0-1 0,0 1 0,-1-1 0,1 0 0,-1 0 0,0 1 0,1-9 0,-3 12-2,0 1 0,0-1 0,1 0 0,-1 1 1,0-1-1,0 1 0,0 0 0,0-1 0,0 1 0,0 0 0,0-1 0,0 1 0,0 0 1,0 0-1,0 0 0,0 0 0,0 0 0,0 0 0,0 0 0,0 0 0,0 0 1,-1 1-1,-3-1-3,-12 0 52,0 1 1,0 0-1,0 1 1,-31 8 0,39-7 38,0 1 0,0-1 1,0 2-1,1-1 0,0 1 0,0 0 1,0 1-1,1 0 0,-1 0 1,-10 13-1,11-10-2,0 0 1,1 0-1,0 1 0,1-1 0,0 1 0,1 1 1,0-1-1,0 1 0,1-1 0,1 1 1,-1 0-1,2 0 0,0 0 0,0 0 0,1 0 1,0 0-1,4 22 0,-4-30-74,1 0 1,0 0-1,0 0 0,0-1 0,0 1 0,0 0 1,0 0-1,1-1 0,-1 1 0,1-1 1,0 1-1,0-1 0,0 0 0,0 0 0,0 0 1,3 2-1,0 0 5,1-1 0,-1 0 1,0 0-1,1-1 0,0 0 1,0 0-1,9 2 0,9 0 19,1-1 0,0-1 0,27-2 0,-35 0-21,-11 0-6,209-9-2356,-206 8 1405,-1-1 0,1 0-1,-1-1 1,15-6 0,-21 8 572,40-17-9362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5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0 12886,'0'0'5410,"13"171"-4913,-19-70 255,-7 6-80,4-6 65,3-9-193,3-11-304,3-16-192,0-18-48,0-16-960,0-19-625,0-38-11285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8:56.3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1 997 10725,'0'0'4759,"33"0"-4070,-14 1-528,-4 0 8,1 0 0,0-1-1,0-1 1,0 0 0,-1-2 0,1 1-1,-1-2 1,0 0 0,1-1 0,-2 0-1,1-1 1,-1-1 0,19-11 0,27-26 25,-2-1 0,-1-4 1,-3-1-1,-3-3 0,-1-3 1,68-99-1,-104 135-218,-1-1 0,-1 0-1,0-1 1,-2 0 0,-1-1 0,-1 0-1,0-1 1,-2 1 0,6-48-1,-11 58 52,1-10 50,-1 1 0,-1 0-1,-4-29 1,3 47 8,1-1 1,-1 1-1,0-1 0,-1 1 1,1-1-1,-1 1 1,1 0-1,-1 0 0,0 0 1,-1 0-1,1 0 0,-1 0 1,0 0-1,0 1 1,0 0-1,0-1 0,-1 1 1,1 0-1,-1 1 0,0-1 1,1 1-1,-6-3 0,8 4-39,0 1-1,-1-1 1,1 1-1,0 0 1,0-1-1,-1 1 1,1 0-1,0 0 1,-1 0-1,1 0 1,0 0-1,-1 0 1,1 0-1,0 0 1,0 0-1,-1 1 1,1-1-1,0 0 1,-1 1-1,1-1 1,0 1-1,0 0 1,0-1-1,0 1 1,0 0-1,0 0 1,0-1-1,-2 3 1,-1 2-11,1 0 0,0 0 1,0 0-1,0 0 1,-2 9-1,2-8 8,-30 76 211,3 1 0,4 2 1,-25 146-1,32-100 345,-1 242-1,19-351-555,1-10-21,0 0 1,0 0-1,3 12 1,-2-20-16,0 0 1,0-1 0,0 1-1,1-1 1,-1 1 0,1-1-1,0 1 1,0-1 0,0 0-1,0 0 1,1 0 0,-1 0-1,5 3 1450,-7-5-1490,0-1 18,0 1 1,0-1-1,0 1 1,1-1 0,-1 1-1,0-1 1,0 1-1,1-1 1,-1 1 0,0-1-1,1 0 1,-1 1-1,0-1 1,1 0 0,-1 1-1,0-1 1,1 0-1,-1 1 1,1-1 0,-1 0-1,1 0 1,-1 1-1,1-1 1,-1 0 0,1 0-1,-1 0 1,1 0-1,-1 0 1,1 0 0,-1 0-1,1 0 1,-1 0-1,1 0 1,-1 0 0,2 0-1,23-3-111,-6-3 128,-1 0 0,0-2-1,-1 1 1,0-2 0,30-20 0,-23 14-281,41-19 0,-64 33 243,1 0 1,-1 1-1,1-1 0,-1 0 1,0 1-1,1 0 0,-1-1 1,1 1-1,0 0 0,-1-1 0,1 1 1,-1 0-1,1 0 0,-1 0 1,1 0-1,-1 1 0,1-1 1,-1 0-1,1 1 0,-1-1 0,1 1 1,-1-1-1,1 1 0,-1 0 1,0 0-1,2 0 0,-1 2 31,0 0 0,0 0 0,0 0 1,0 0-1,-1 0 0,1 1 0,-1-1 0,2 7 0,-3-7 6,1 0 0,0-1 0,-1 1 0,1 0 0,0-1-1,1 1 1,-1 0 0,0-1 0,1 1 0,-1-1 0,1 0 0,0 0 0,0 1 0,0-1 0,0 0 0,0-1 0,0 1-1,1 0 1,2 1 0,1-1-23,0-1 0,0 1 0,0-1 0,1-1 0,-1 1 0,0-1 0,0 0-1,0-1 1,1 1 0,-1-1 0,0-1 0,0 1 0,0-1 0,0 0 0,0 0 0,0-1-1,-1 1 1,1-1 0,-1-1 0,5-3 0,10-10-187,0-1 1,-1-1-1,22-29 0,-35 40 51,0 0-1,0-1 1,-1 1-1,0-1 1,-1 0 0,0 0-1,-1 0 1,1-1-1,-2 1 1,1-1-1,-1 0 1,0-12-1,-2 21 153,0 1-1,-1-1 0,1 1 0,0-1 0,-1 1 0,1-1 0,0 1 0,-1-1 0,1 1 0,-1 0 0,1-1 1,-1 1-1,1 0 0,-1-1 0,1 1 0,-1 0 0,0 0 0,1-1 0,-1 1 0,1 0 0,-1 0 1,0 0-1,1 0 0,-1 0 0,1 0 0,-1 0 0,0 0 0,-1 0 0,-25 0-12,19 1-12,0-1 28,-1 0 0,1 1 0,0 0 0,-1 1-1,1 0 1,0 0 0,0 1 0,0 0 0,1 0 0,-14 9 0,16-9 35,1 0 0,0 0 0,0 0 0,0 1 0,0-1 0,1 1 0,-1 0 0,1 0 0,0 1 0,0-1 0,1 0 0,-1 1 0,1 0 0,0 0-1,0 0 1,1 0 0,-1 0 0,0 9 0,1-9-19,0 0 0,0-1 0,1 1-1,0 0 1,0-1 0,0 1 0,0 0 0,1 0-1,0-1 1,0 1 0,0-1 0,0 1-1,1-1 1,0 1 0,0-1 0,0 0 0,0 0-1,1 0 1,-1 0 0,1 0 0,0-1 0,1 1-1,-1-1 1,0 1 0,1-1 0,0-1-1,0 1 1,8 4 0,4 1 78,1 0 0,1-1 0,0-1 0,-1-1 0,2 0 0,-1-1 0,29 2 0,138-3-1564,-116-4-1781,-38 1-6396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1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0 9396,'0'0'6483,"3"12"-5416,0 32 218,-2 1-1,-5 45 0,2-70-965,-1-1 0,0 1 0,-2-1 1,0 0-1,-1 0 0,-1-1 0,-11 22 0,19-61 2735,-1 1-3035,5-1-20,1 0 0,0 1 0,2 0 0,0 0 0,1 1 0,1 0 0,1 0 0,1 1 0,17-20 0,-28 37-17,-1 0 0,1 0 1,0 0-1,-1 0 0,1 0 1,0 1-1,0-1 0,0 0 1,-1 0-1,1 1 1,0-1-1,0 1 0,0-1 1,0 1-1,0-1 0,0 1 1,0 0-1,0-1 0,0 1 1,1 0-1,-1 0 0,0 0 1,0 0-1,2 0 0,-1 0 7,-1 1 0,1 0 0,-1-1-1,1 1 1,-1 0 0,1 0 0,-1 0-1,1 0 1,-1 0 0,0 1 0,0-1 0,0 0-1,0 1 1,2 1 0,1 4 20,0 0 1,0 0-1,0 1 0,5 16 1,-3 1 82,6 51 0,-11-64-52,0-11-41,-1 0 1,1 0-1,-1-1 1,1 1-1,-1 0 1,1-1-1,0 1 1,-1 0-1,1-1 0,0 1 1,-1-1-1,1 1 1,0-1-1,0 1 1,0-1-1,-1 1 1,1-1-1,0 0 1,0 1-1,0-1 0,0 0 1,0 0-1,-1 0 1,1 0-1,0 0 1,0 0-1,0 0 1,0 0-1,0 0 0,0 0 1,0 0-1,0-1 1,1 1-1,34-10-1,-15-3 79,0 0 1,33-29 0,-3 3 3,-20 16-61,-4 3-10,33-18 0,-59 37-14,1 0 0,-1 0-1,1 0 1,-1 0-1,1 1 1,0-1-1,0 1 1,-1-1-1,1 1 1,0 0 0,2-1-1,-3 1-123,-1 10-139,0 22 246,-1 17 145,9 66 0,-8-112-131,0 0 1,1-1-1,-1 1 0,1-1 0,-1 1 1,1-1-1,0 1 0,0-1 0,0 0 1,1 1-1,-1-1 0,1 0 0,-1 0 1,1 0-1,0 0 0,-1 0 0,1 0 1,0 0-1,0-1 0,0 1 0,1-1 1,-1 1-1,0-1 0,4 2 0,2-1-286,1 0 0,-1-1 0,1 0 0,-1 0 0,1-1 0,9 0 0,-6 0-342,-3 0-41,1 0 0,-1-1-1,1 0 1,-1 0-1,0-1 1,0 0 0,1 0-1,-2-1 1,14-6-1,-16 5-541,1 0-1,-1 0 1,0 0-1,9-9 1,7-7-5225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1.7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232 1 8660,'0'0'10858,"-16"1"-10279,14-1-551,-4 0 51,-1 1 0,0 0-1,1 0 1,0 0 0,-1 0 0,1 1 0,0 0-1,0 1 1,0-1 0,0 1 0,0 0-1,0 1 1,1-1 0,0 1 0,-1 0 0,2 1-1,-7 6 1,-1 4 61,1 0 0,0 1 0,1 1 0,1 0 0,1 0-1,0 0 1,1 1 0,1 1 0,1-1 0,1 1 0,0 0 0,1 0 0,0 29-1,3-47-136,0-1-1,0 0 0,0 1 1,0-1-1,0 1 0,0-1 1,0 0-1,0 1 0,0-1 1,1 1-1,-1-1 0,0 0 1,0 1-1,0-1 0,1 0 1,-1 1-1,0-1 0,0 0 0,1 1 1,-1-1-1,0 0 0,0 1 1,1-1-1,-1 0 0,0 0 1,1 0-1,-1 1 0,1-1 1,-1 0-1,0 0 0,1 0 1,0 0-1,16 1 41,-8-2-27,-3 1 2,0-1-1,-1 0 1,1 0-1,0 0 0,-1 0 1,0-1-1,1 0 1,-1 0-1,0-1 0,0 0 1,8-4-1,4-6 61,28-27 0,-25 21-109,37-34-272,60-74 0,-116 126 581,-1 2-179,-15 118-59,14-100-53,0-7-95,1 0-1,0 0 1,0 1-1,3 13 1,-2-25 35,-1 0 0,1 0 1,-1 0-1,1 0 0,-1 0 1,1 0-1,0 0 1,-1 0-1,1-1 0,0 1 1,0 0-1,0 0 0,0 0 1,0-1-1,0 1 1,0-1-1,0 1 0,0 0 1,0-1-1,0 0 0,0 1 1,0-1-1,0 0 0,0 1 1,3-1-1,33 1-892,-24-2 817,-3 0 14,0 0 0,0 0 0,-1-2-1,1 1 1,-1-1 0,1 0 0,-1-1-1,0 0 1,0-1 0,-1 1 0,15-12-1,2-3-333,-1-1 0,31-33 1,-34 26 385,-6 7 439,-10 16 1360,-4 6 1698,-13 83-2850,6-52-248,-2 34-1,4 17-102,4-1 0,3 0 0,4 0 0,26 124 0,-15-135 5,-2 1 0,-4 1-1,4 108 1,-15-153-196,-1 3 29,-5 47 1,4-69-25,-1 0 0,0 0 0,-1 0 0,0-1 0,-1 1-1,0-1 1,0 0 0,-10 15 0,3-9 34,0 0 0,0-1 0,-2 0 1,0-1-1,-16 13 0,23-21-20,-1 0 0,-1 0 0,1-1 1,0 0-1,-1 0 0,0-1 0,0 0 0,0 0 0,0-1 0,-1 0 1,1 0-1,-1-1 0,-10 1 0,16-3-54,-1 1-1,1-1 1,0 1-1,0-1 1,0 0 0,0 0-1,0 0 1,0 0-1,0-1 1,1 1 0,-1-1-1,0 0 1,1 0-1,-1 0 1,1 0 0,0 0-1,-1 0 1,1-1-1,0 1 1,1-1 0,-1 0-1,0 1 1,1-1-1,-1 0 1,-1-5 0,-3-9-370,0 0 0,2-1 1,-5-26-1,2-1-1848,3 0 0,0-54-1,4 20-4455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2.0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16231,'0'0'3298,"25"67"-7460,-9-58 240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2.6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89 141 8836,'0'0'9436,"-10"15"-8499,-34 51-161,39-57-633,0-1 0,1 1 0,0 0 0,1 0 0,0 0 0,0 1 0,1-1 0,0 1 0,0-1 0,1 1 0,0 0 0,1 0 0,2 14 0,-2 1 43,0-23-180,0-1 1,0 1-1,0 0 1,1 0-1,-1-1 1,0 1-1,1-1 1,-1 1-1,1 0 1,0-1-1,-1 1 1,1-1-1,0 1 1,0-1-1,0 0 1,0 1-1,0-1 1,0 0-1,1 0 0,-1 1 1,0-1-1,1 0 1,-1 0-1,3 1 1,0 0-2,1-1-1,-1 1 1,0-1 0,1 0 0,-1 0 0,1-1-1,0 1 1,-1-1 0,7 0 0,-1-1 25,0 1 0,1-2 1,-1 0-1,0 0 0,0-1 1,0 0-1,0 0 0,9-6 1,-11 5-47,0-1 0,-1 0 0,0-1 0,0 1 0,0-1 0,-1-1 0,0 1 0,0-1 0,-1 0 0,1 0 0,-2-1 0,1 0 0,-1 1 0,0-2 0,-1 1 0,0 0 0,0-1 0,0 1 0,-1-1 0,-1 0 0,1-11 0,-1 12-42,-1 0 0,-1 0 0,1-1 0,-1 1 0,-4-12 0,4 16 64,-1 1 1,1 0-1,-1 0 0,0 0 0,0 0 0,0 1 0,-1-1 0,1 0 0,-1 1 0,1-1 0,-1 1 0,0 0 0,0 0 0,-5-2 0,-2-6 734,15 6-667,26 5-540,-22 0 559,39-3-118,-18 0 45,32 3 1,-54 0-24,0 0-1,0 0 0,-1 0 0,1 1 0,-1 1 0,1-1 1,-1 1-1,0 0 0,9 5 0,-5 1 14,0 1-1,0 0 1,-1 0-1,-1 1 1,0 0-1,0 1 1,-1 0 0,0 0-1,-1 1 1,-1 0-1,0 0 1,-1 1-1,0-1 1,5 24-1,-10-45 3754,1-59-2665,-1 58-1081,1 1 0,0-1 1,0 0-1,1 1 1,0-1-1,5-12 0,2 8 51,0-1 0,0 1 0,1 1 0,1 0 0,0 0 0,1 1 0,18-13 0,-11 10 21,0 0 0,1 2-1,1 0 1,33-13-1,-43 21-50,1 1-1,0 0 1,0 1-1,0 1 1,20-1 0,7 2-3828,-25 0 756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4.4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 5667,'0'0'9569,"0"0"-9483,0 0-1,1 0 0,-1 0 1,0 0-1,0 0 1,0 0-1,1 0 0,-1 0 1,0 0-1,0 0 0,0 0 1,1 0-1,-1 0 1,0 0-1,0 0 0,0 0 1,0 0-1,1 0 0,-1 1 1,0-1-1,0 0 1,0 0-1,0 0 0,0 0 1,1 0-1,-1 1 0,0-1 1,0 0-1,0 0 0,0 0 1,0 1-1,0-1 1,0 0-1,0 0 0,0 0 1,0 1-1,0-1 0,0 0 1,0 0-1,0 0 1,0 0-1,0 1 0,0-1 1,0 0-1,0 0 0,0 1 1,-10 6 303,8-6-289,0 0-1,1-1 1,-1 1 0,1 0 0,-1 1-1,1-1 1,0 0 0,-1 0 0,1 0 0,0 1-1,0-1 1,-2 4 2452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5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249 0 11525,'0'0'8887,"-1"5"-8287,-84 642 1935,13-112-1748,49-116-678,23-400-156,-1-7-23,1 1 1,1 0 0,3 21-1,-4-32-11,1 0-1,-1 0 0,1 0 1,-1 0-1,1 0 0,0 0 1,0 0-1,0 0 0,0 0 1,0 0-1,0-1 0,1 1 1,-1 0-1,0-1 0,1 1 1,0-1-1,-1 0 0,1 1 0,0-1 1,-1 0-1,1 0 0,0 0 1,0 0-1,0 0 0,0 0 1,0-1-1,3 1 0,-3 0-23,0-1-1,0 0 1,0 0-1,0 0 1,0 0-1,-1 0 1,1-1-1,0 1 1,0-1-1,0 1 1,-1-1-1,1 1 1,0-1 0,-1 0-1,1 0 1,0 0-1,-1 0 1,1 0-1,-1 0 1,1-1-1,1-1 1,2-3-101,-1-1 0,0 1 0,0-1-1,4-8 1,-5 8 17,12-24-305,-3-1 0,0 0 0,-2-1 0,-1 0 0,-2 0 0,-1-1 0,-2 0 0,-1 0 0,-2 0 0,-4-43 0,2 61 732,-2 0 1,0 0 0,-1-1 0,0 2-1,-1-1 1,-1 1 0,-1-1 0,0 2 0,0-1-1,-19-24 1,10 18 535,0 1 0,-2 1 0,-1 0 0,0 2 0,-1 0-1,-25-16 1,42 31-624,1 1 0,0-1 1,-1 0-1,1 1 0,0-1 0,0 0 0,0 0 0,1-1 0,-1 1 0,0 0 0,1-1 0,-1 1 0,-1-5 1,3 6-130,0-1 0,0 1 0,0-1 0,0 1 0,0-1 0,1 1 0,-1-1 0,0 1 1,1 0-1,-1-1 0,1 1 0,-1 0 0,1-1 0,0 1 0,0 0 0,-1 0 1,1-1-1,0 1 0,0 0 0,0 0 0,0 0 0,1 0 0,-1 0 0,0 0 0,0 1 1,0-1-1,1 0 0,-1 1 0,0-1 0,3 0 0,58-28-30,2 4-1,0 2 1,85-18 0,-107 30-39,1 2 0,1 2 0,76-2 0,-119 10 36,-1 0-1,1-1 1,0 1 0,-1-1 0,1 1 0,0 0-1,-1-1 1,1 1 0,-1 0 0,1 0 0,-1-1-1,0 1 1,1 0 0,-1 0 0,0 0 0,1 0-1,-1-1 1,0 1 0,0 0 0,0 0 0,0 1-1,5 28 7,-5-25 17,7 163 506,-7-162-528,0-6-56,0 0 0,0 0-1,0 0 1,0 1 0,0-1-1,0 0 1,0 0 0,1 0-1,-1 0 1,0 1 0,0-1-1,0 0 1,0 0-1,0 0 1,0 0 0,0 0-1,0 1 1,1-1 0,-1 0-1,0 0 1,0 0 0,0 0-1,0 0 1,1 0-1,-1 0 1,0 0 0,0 0-1,0 1 1,0-1 0,1 0-1,-1 0 1,0 0 0,0 0-1,0 0 1,0 0-1,1 0 1,-1 0 0,0 0-1,0 0 1,0 0 0,1 0-1,-1-1 1,0 1 0,0 0-1,0 0 1,0 0-1,1 0 1,-1 0 0,0 0-1,0 0 1,0 0 0,0 0-1,0-1 1,1 1 0,-1 0-1,0 0 1,0 0-1,0 0 1,0 0 0,0-1-1,0 1 1,0 0 0,0 0-1,1-16-5038,-1-8-4456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5.6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14070,'0'0'4082,"97"25"-5762,-81-16-1378,-4-4-2528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6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0 373 19369,'0'0'5474,"181"-160"-4145,-66 93-897,7 3-432,-4 2-960,-84 48-4211,-15 8-9027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6.0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62 4930,'0'0'13772,"0"16"-12542,3 52 1843,62-184-2371,-64 114-695,0-1 1,-1 1-1,1 0 1,1 0-1,-1 0 1,0 0-1,0 0 0,1 0 1,-1 1-1,1-1 1,0 0-1,-1 1 1,4-3-1,-4 4-4,-1 0 0,0 0 0,1 0 0,-1 0 0,1-1 0,-1 1 0,1 0 0,-1 0 0,1 0 0,-1 1-1,1-1 1,-1 0 0,1 0 0,-1 0 0,1 0 0,-1 0 0,1 1 0,-1-1 0,0 0 0,1 0 0,-1 1 0,1-1 0,-1 1 0,13 16 22,7 31 223,-13-30-203,0-1 1,18 29-1,-23-44-82,-1 0-1,1 0 1,0 0 0,0 0-1,0-1 1,1 1 0,-1-1-1,0 0 1,1 1 0,-1-1-1,1 0 1,-1-1 0,1 1-1,-1 0 1,1-1 0,-1 1-1,1-1 1,2 0 0,52-1-2929,-51 0 2477,33-7-3325,-14-8-1494,-6-3-1215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6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240 1106 7828,'0'0'12280,"-18"-13"-11394,-60-37-22,77 49-848,-1 0 0,0 0 0,0 0 0,0 0 0,1 0 0,-1 0 0,0 1 0,0-1 0,0 1 0,0-1 0,0 1 0,0 0 0,0-1 0,-1 1 0,1 0-1,0 1 1,0-1 0,0 0 0,0 0 0,0 1 0,0 0 0,0-1 0,0 1 0,1 0 0,-1 0 0,0 0 0,0 0 0,0 0 0,1 0 0,-1 0 0,1 1 0,-1-1 0,1 1 0,-1-1 0,1 1 0,0-1 0,-2 3 0,-1 1-4,-3 5-2,0-1 1,0 1-1,1 0 1,0 1-1,1-1 1,0 1-1,1 0 1,0 1-1,1-1 0,-3 15 1,2 7 11,0 0 0,2 44 0,2-75-24,1 0 0,-1 0-1,0 0 1,1 0-1,-1 0 1,1 0-1,-1 0 1,1 0 0,0 0-1,0 0 1,0-1-1,0 1 1,0 0 0,0-1-1,1 1 1,-1-1-1,0 1 1,1-1-1,0 1 1,-1-1 0,1 0-1,-1 0 1,1 0-1,0 0 1,0 0-1,0 0 1,0-1 0,0 1-1,-1 0 1,1-1-1,0 0 1,0 1 0,4-1-1,2 1 13,0-1-1,1 1 1,-1-2 0,1 1-1,-1-1 1,1-1-1,11-3 1,-11 2 13,0 0-1,-1-1 1,1-1 0,-1 1 0,0-2-1,-1 1 1,1-1 0,-1 0-1,13-13 1,3-8 43,26-38 0,-47 62-67,25-37-16,-2-1 1,-2-2 0,-1 0-1,-3-1 1,26-88 0,-29 69 24,-3 1-1,-3-2 1,5-126 0,-14 104 22,-6-246 802,5 324-683,-1 0 0,0 0 0,-1 0 0,1-1 0,-1 1 0,-1 0 0,-4-9 0,7 17-125,0 0-1,0 0 1,0-1-1,0 1 1,0 0-1,0 0 1,0-1-1,0 1 1,0 0-1,0 0 0,0 0 1,-1 0-1,1-1 1,0 1-1,0 0 1,0 0-1,0 0 1,0 0-1,-1-1 1,1 1-1,0 0 1,0 0-1,0 0 1,-1 0-1,1 0 1,0 0-1,0 0 1,0 0-1,-1-1 1,1 1-1,0 0 1,0 0-1,0 0 1,-1 0-1,1 0 1,0 0-1,0 0 1,-1 0-1,1 0 1,0 1-1,0-1 1,0 0-1,-1 0 1,1 0-1,0 0 1,0 0-1,0 0 1,-1 0-1,1 1 1,-5 17 4,2 21-69,-84 733 845,74-702-725,-6 22-61,5 1 0,-3 123 1,17-215-43,0 0 0,0 0 0,1 0 0,-1 0 0,0 0 0,0 0 0,1 0 0,-1 1 0,0-1 0,1 0 0,-1 0 0,1 0 0,0-1 0,-1 1 0,1 0 0,0 0 0,-1 0 0,1 0 0,0 0 0,0-1 0,0 1 0,1 0 0,0 1-106,1-1 0,-1 0-1,1 0 1,0 0-1,0 0 1,0 0 0,-1-1-1,7 1 1,-1-1-334,0 0 0,0 0 1,0-1-1,0 0 1,0 0-1,11-4 0,0-4-1134,0 0 0,-1-2-1,0 0 1,-1-1-1,29-26 1,-28 23-14,69-64-7358,-44 39 7330,1 2 5303,-44 38-3319,1-1-1,-1 1 1,0-1 0,1 1-1,-1 0 1,0-1 0,1 1 0,-1 0-1,1 0 1,-1-1 0,0 1-1,1 0 1,-1 0 0,1 0-1,-1 0 1,1 0 0,-1-1 0,1 1-1,-1 0 1,1 0 0,-1 0-1,1 0 1,-1 0 0,1 0 0,-1 1-1,1-1 1,-1 0 0,1 0-1,0 0 1,5 15 3534,-6 37-3853,-1-35 1483,1 105 50,0-122-1620,1 1 1,-1-1 0,0 0-1,1 1 1,-1-1-1,1 0 1,-1 1 0,0-1-1,1 0 1,-1 0-1,1 1 1,-1-1 0,1 0-1,-1 0 1,1 0-1,-1 0 1,1 0 0,-1 1-1,1-1 1,-1 0-1,1 0 1,-1 0 0,1 0-1,-1-1 1,1 1-1,-1 0 1,1 0 0,0 0-1,14-3-2375,-7-10-1437,-4-8-2169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7.3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11269,'0'0'3786,"31"22"-3031,99 69-88,-55-34-1,-35-13-372,-35-38-201,1 1 1,-2 0-1,1 0 0,-1 0 0,0 0 0,0 1 1,-1-1-1,0 1 0,-1 0 0,0 0 0,0 0 1,0 1-1,0 8 1577,-2-17-1531,1 0 0,0 0 0,-1 0 0,1-1 0,-1 1 0,1 0 0,-1 0 0,1-1 0,-1 1 0,1 0 0,-1-1 1,1 1-1,-1-1 0,1 1 0,-1-1 0,0 1 0,1-1 0,-1 1 0,0-1 0,1 0 0,10-27-208,-7 17 283,-1 3-213,0 1-1,0 0 1,1 0 0,0 0 0,0 0-1,1 0 1,0 1 0,0 0 0,1 0-1,10-9 1,-15 14-15,0 1 1,0 0-1,0-1 0,0 1 1,0-1-1,0 1 1,0 0-1,0 0 0,0 0 1,0-1-1,0 1 0,0 0 1,0 0-1,0 0 0,0 1 1,0-1-1,1 0 1,-1 0-1,0 1 0,0-1 1,0 0-1,0 1 0,0-1 1,0 1-1,-1-1 0,1 1 1,0 0-1,0-1 1,0 1-1,0 0 0,-1 0 1,1-1-1,1 3 0,21 32 54,-19-28-56,-4-7 15,8 14 2,0 0-1,1-1 1,15 17-1,-21-26-22,1-1-1,0 1 1,-1-1-1,1-1 0,0 1 1,1 0-1,-1-1 1,0 0-1,1 0 0,-1 0 1,1 0-1,0-1 1,-1 0-1,1 0 0,7 0 1,-2 1-41,1-1 0,-1-1 0,1 0 0,-1 0 0,0-1 0,1-1 0,-1 0 0,0 0 0,0-1 0,0 0 0,0 0 0,-1-1 0,1-1 0,-1 0 0,0 0 0,-1 0 0,10-8 0,3-5-74,-1 0 1,-1-1-1,-1-1 0,16-23 1,-27 34 303,-1 0-1,-1-1 1,1 0 0,-2-1 0,1 1 0,-1-1 0,-1 0 0,0 0-1,-1 0 1,0 0 0,0 0 0,-1-13 0,-9 23 1495,6 1-1630,0 0 1,0 0-1,0 1 0,0-1 1,-1 0-1,1 1 0,0 0 1,0-1-1,0 1 0,0 0 1,1 0-1,-1 0 0,0 1 1,0-1-1,0 0 0,1 1 1,-1-1-1,1 1 0,-2 1 1,0 1-19,0 1 1,0-1 0,1 1-1,-1 0 1,1-1-1,0 1 1,-1 9 0,-2 6-26,2 0 0,1 0 0,0 25 0,1 15 24,3 0-1,3 0 0,2-1 0,16 64 1,83 391 37,-71-332-18,-31-152-9,-1 0 0,-1 51 0,-2-76-20,0-3 6,0 1 0,0 0-1,-1-1 1,1 1 0,-1-1-1,0 1 1,0-1 0,0 0-1,0 1 1,0-1 0,0 0-1,-1 0 1,1 0 0,-1 0-1,-2 3 1,0 0 7,-1-1 1,0 0-1,-1 0 0,1 0 1,-12 5-1,-1-1 3,-1 0 0,0-1 0,-22 4 0,1-4-24,0-2 0,0-2 0,-62-2 0,66-1-48,26 0 22,1 0-1,-1-1 0,1 0 1,-11-2-1,18 2 27,0 1 1,0-1-1,-1 0 0,1 0 0,0 0 1,0 0-1,1 0 0,-1 0 0,0 0 1,0-1-1,0 1 0,1 0 0,-1-1 1,1 0-1,-1 1 0,1-1 1,0 0-1,0 0 0,-1 0 0,1 0 1,0 0-1,1 0 0,-2-3 0,0-2-53,1 1 1,0-1-1,0-1 0,1 1 0,0 0 0,0 0 0,1 0 0,0 0 0,0 0 1,0 0-1,1 0 0,0 1 0,0-1 0,1 0 0,0 1 0,0 0 0,1 0 0,-1 0 1,8-9-1,7-6 22,0 1 1,2 1-1,38-30 1,-47 41 19,317-238-382,-113 102-2934,-181 123-387,-23 16-1982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8.1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0 8612,'0'0'10872,"6"17"-10061,2 8-269,-1 0 0,-1 1 0,-1 0 0,2 39 1,-5 118 1004,-2-108-1102,0-46-304,0 114 614,-25 207 1,-80 199-314,105-545-475,-5 14-160,2 0 0,0 0 0,0 19 0,3-36-1669,0-5-865,0-19-704,0-11-2286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9.0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200 800 14919,'0'0'3465,"-23"33"-2136,-76 109 90,85-121-882,0 1-1,-20 45 0,30-58-413,1 1 0,1 0 0,0-1 0,0 1 0,1 0 0,0 0 1,1 11-1,0-20-120,0 0 0,0 0 0,0-1 1,0 1-1,0 0 0,0 0 0,0 0 1,1 0-1,-1 0 0,0 0 0,0 0 1,1 0-1,-1 0 0,1-1 1,-1 1-1,1 0 0,-1 0 0,1-1 1,0 1-1,-1 0 0,1-1 0,0 1 1,-1 0-1,1-1 0,0 1 1,0-1-1,0 1 0,-1-1 0,1 0 1,2 1-1,31 1 4,-20-3 5,-2 0-25,-1 0 1,0-1 0,1-1 0,-1 0 0,0 0 0,0-1 0,-1 0 0,1-1 0,-1 0-1,0-1 1,0 0 0,13-12 0,-2 1-435,-1 0 0,-1-2 0,-1 0 0,24-33-1,-37 45 312,0-1-1,0 0 1,-1-1-1,0 1 1,-1-1-1,1 0 1,-2 1-1,1-2 0,-1 1 1,-1 0-1,1 0 1,-2 0-1,1-1 1,-1 1-1,-2-10 0,2 17 145,0 0-1,0 1 1,0-1-1,-1 1 1,1-1-1,0 1 1,-1-1-1,1 1 0,-1-1 1,0 1-1,1-1 1,-1 1-1,0 0 1,0-1-1,0 1 0,0 0 1,0 0-1,0 0 1,0 0-1,-1 0 1,1 0-1,0 0 1,-2-1-1,-2 0 176,1 0 1,-1 1-1,1 0 1,-1 0-1,0 0 0,-5 0 1,-16-4 880,75 3-883,-27 2-144,1 0 0,-1 2 0,0 1 0,0 0 0,0 2 0,24 7 0,-40-10-8,0 1 1,0-1-1,-1 1 1,1 0-1,-1 0 0,0 0 1,0 1-1,0 0 1,0 0-1,0 0 1,-1 1-1,0 0 1,0-1-1,0 1 1,-1 1-1,1-1 1,-1 0-1,-1 1 0,1 0 1,-1 0-1,0-1 1,0 1-1,0 1 1,-1-1-1,0 0 1,0 10-1,0 118 1142,9-133-1163,-1-2 12,1 0 1,-1-1-1,0 0 0,-1 0 0,1-1 0,0-1 0,-1 1 0,1-1 0,-1-1 0,9-6 0,16-11-51,30-27-1,14-23-368,-75 71 336,-2 15-499,0 111 531,-1-123 31,1 0 0,0-1 1,0 1-1,0 0 1,1-1-1,-1 1 1,0 0-1,1-1 0,-1 1 1,1-1-1,-1 1 1,1 0-1,0-1 0,-1 1 1,1-1-1,0 0 1,0 1-1,0-1 0,0 0 1,1 1-1,-1-1 1,0 0-1,0 0 0,1 0 1,-1 0-1,1 0 1,-1-1-1,3 2 0,3 0-4,-1-1 0,1 0-1,-1 0 1,1 0-1,-1-1 1,9-1 0,-3 1 4,-4 0-3,0-1 1,0-1-1,-1 1 0,1-1 1,-1 0-1,1-1 1,-1 0-1,0 0 1,0-1-1,0 0 1,0 0-1,-1 0 1,1-1-1,7-7 0,9-10-1,-2-1-1,25-32 1,-44 52 5,26-33-2,-2-3-1,-2 0 1,-1-1 0,-2-1-1,-2-1 1,22-70-1,-26 57 40,-2-2-1,-3 1 1,-2-2-1,1-103 1,-7 109 104,0 36 25,-1 1 0,-1 0 0,-1 0 0,0 0 1,0 0-1,-2-1 0,-6-23 0,8 37-47,0 1 0,0-1 1,0 0-1,0 0 0,0 0 1,0 1-1,-1-1 0,1 1 1,-1-1-1,1 1 0,-3-3 0,3 4-66,1 0 0,-1 0 0,1-1 0,-1 1 0,1 0-1,-1 0 1,1 0 0,-1 0 0,1 0 0,-1-1-1,1 1 1,-1 0 0,1 0 0,-1 0 0,1 1-1,-1-1 1,1 0 0,-1 0 0,1 0 0,-1 0-1,1 0 1,-1 1 0,-1 0-12,1 0-1,0-1 1,0 1 0,1 0-1,-1 0 1,0 1-1,0-1 1,0 0 0,1 0-1,-1 0 1,0 0-1,1 1 1,-1 0 0,-34 104 47,-40 206 0,53-175-99,5 2 0,2 214 1,15-347-14,3 23-942,-3-28 871,0-1 0,0 1-1,0 0 1,1-1 0,-1 1-1,0-1 1,1 1-1,-1-1 1,0 1 0,1-1-1,-1 1 1,1-1 0,-1 1-1,0-1 1,1 0-1,-1 1 1,1-1 0,-1 0-1,1 1 1,0-1 0,-1 0-1,1 0 1,-1 0-1,1 1 1,-1-1 0,1 0-1,0 0 1,-1 0 0,1 0-1,0 0 1,-1 0-1,1 0 1,-1 0 0,1 0-1,0 0 1,-1-1-1,1 1 1,0 0 0,0-1-236,1 0 0,-1 1 0,0-1 0,0 0 0,0 0 0,0 0 0,0 0 0,0 0-1,0 0 1,0 0 0,0 0 0,0-1 0,0 1 0,-1 0 0,1 0 0,0-1 0,-1 1 0,1 0 0,-1-1 0,0 1 0,1-1 0,-1 1 0,0 0 0,0-1 0,0 1 0,0-1 0,0 1 0,-1-3 0,1 2-74,1-34-9007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09.4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0 132 13750,'0'0'6019,"218"-65"-5763,-125 46-192,4-6-64,-66 13-3169,-9 1-8773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0.6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 0 9060,'0'0'7502,"0"16"-6283,0-11-1104,0 8 151,-1 0-1,1 1 1,-2-1-1,0 0 1,-1 0-1,0 0 0,-5 13 1,-3 1 115,2 1 0,1 1 0,1-1 0,2 1 0,0 0 1,0 53-1,5-80-379,0-1 1,1 1 0,-1-1 0,1 1-1,-1-1 1,1 1 0,-1-1-1,1 1 1,0-1 0,-1 0 0,1 1-1,0-1 1,0 0 0,0 0-1,0 0 1,0 0 0,0 0 0,1 0-1,-1 0 1,0 0 0,0 0-1,1 0 1,-1-1 0,1 1 0,-1-1-1,1 1 1,-1-1 0,0 1-1,1-1 1,-1 0 0,1 0 0,2 0-1,10 2 6,-1-1-1,28-2 1,-19 0 34,-7 0-9,1-1 0,-1 0-1,0-1 1,-1-1 0,1 0-1,-1-1 1,1-1-1,25-14 1,-8 2-103,-1-1-1,46-39 1,-67 49 53,27-24-111,-35 30 138,-1 1-1,1 0 0,0 0 0,-1-1 0,1 1 0,-1-1 0,0 1 0,0-1 0,0 0 1,0 1-1,-1-1 0,1 0 0,-1 0 0,1-3 0,-14 5 111,7 1-118,0 0-1,0 0 0,0 1 1,1 0-1,-1 0 1,0 1-1,0-1 1,1 1-1,-1 1 0,1-1 1,0 1-1,0 0 1,-1 0-1,2 0 0,-1 1 1,0-1-1,1 1 1,0 1-1,0-1 0,0 0 1,0 1-1,1 0 1,0 0-1,-1 0 1,2 0-1,-1 0 0,1 1 1,0-1-1,0 1 1,0 0-1,1 0 0,0-1 1,-1 10-1,2-14-8,0 1 1,0 0-1,0 0 0,0 0 1,0-1-1,0 1 0,0 0 0,0 0 1,1 0-1,-1-1 0,1 1 0,0 0 1,-1-1-1,1 1 0,0 0 0,0-1 1,0 1-1,0-1 0,0 1 0,0-1 1,0 0-1,3 2 0,-1-1-3,1-1 0,0 0 1,0 0-1,0 0 0,0-1 0,0 1 0,0-1 0,0 0 1,6-1-1,13 2 15,-10-1-11,1 0-1,-1 0 0,15-4 1,-24 3-12,0 0 0,1 0 1,-1 0-1,0-1 0,0 0 0,0 0 1,0 0-1,-1-1 0,1 1 0,0-1 1,-1 0-1,0 1 0,4-6 0,-3 4 17,0-1-1,0 0 1,0-1 0,-1 1-1,0-1 1,0 1-1,0-1 1,-1 0 0,0 0-1,0 0 1,-1-1-1,1 1 1,-1 0-1,0-7 1,-1 10 8,1 1 1,-1-1-1,1 1 1,0-1-1,0 1 1,0-1-1,0 1 1,0 0-1,0-1 1,1 1-1,-1 0 1,1 0-1,-1 0 1,1 0-1,0 0 1,0 0-1,0 1 1,0-1-1,0 1 1,0-1-1,1 1 1,-1 0-1,0-1 1,1 1-1,-1 1 1,1-1-1,-1 0 1,1 1-1,5-2 1,4 1 32,1 0 0,0 1-1,0 0 1,23 3 0,-33-2-33,0 0 0,0 0-1,0 0 1,0 0 0,0 0 0,0 1-1,0 0 1,-1-1 0,1 1 0,-1 0 0,1 0-1,-1 0 1,0 1 0,0-1 0,1 1-1,-2-1 1,1 1 0,0-1 0,-1 1-1,1 0 1,-1 0 0,2 3 0,3 11 129,0 1 0,5 31 0,-6-26 58,6 54 905,-9-76-1056,0-1 1,0 1-1,0-1 0,0 0 1,1 0-1,-1 0 0,0 0 1,0 0-1,0 0 0,0-1 0,0 1 1,1-1-1,-1 1 0,0-1 1,0 0-1,2-1 0,35-28 216,-30 22-268,0 1 1,0 0 0,1 0-1,0 1 1,19-9-1,-27 14-8,-1 0-1,0 1 0,0-1 1,1 1-1,-1 0 0,0-1 0,1 1 1,-1 0-1,0 0 0,1 0 1,-1 0-1,0 0 0,1 0 0,-1 0 1,0 0-1,1 0 0,-1 1 1,0-1-1,1 0 0,-1 1 0,0-1 1,3 2-1,-3 0 22,1 0 0,-1 0 0,0-1 0,0 1 0,0 0 0,0 0 1,0 0-1,0 0 0,0 0 0,0 3 0,6 15 54,-4-15-28,5 5 1521,7-23-1259,-10 6-316,1 1 0,0 0 1,0 0-1,1 0 0,0 1 0,0 0 0,0 0 0,0 1 0,1 0 0,0 0 0,0 1 1,0 0-1,0 0 0,0 1 0,1 0 0,-1 0 0,1 1 0,-1 0 0,1 1 1,9 0-1,-15 1 24,-1 0 0,1 0 1,-1 0-1,1 1 0,-1-1 0,0 0 1,1 1-1,-1 0 0,0-1 1,0 1-1,0 0 0,-1 0 1,1 0-1,0 1 0,1 1 0,-1-1 2,0 0 0,0 0 0,0-1 0,1 1 0,-1-1-1,1 1 1,0-1 0,0 0 0,-1 0 0,1 0-1,6 2 1,64 12-1650,-48-14-1986,1-1-3361,-20-1 2321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1.0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0 198 10117,'0'0'6792,"12"0"-5413,-5 1-1275,0-1 0,0-1-1,0 0 1,0 0 0,0 0-1,0-1 1,0 0-1,0 0 1,-1 0 0,1-1-1,-1 0 1,0 0 0,0-1-1,0 0 1,0 0-1,0 0 1,-1-1 0,5-5-1,-4 4-77,0 0-1,-1-1 1,0 1-1,0-1 0,-1 0 1,0 0-1,0-1 1,-1 1-1,0-1 1,0 0-1,0 1 0,-1-1 1,-1 0-1,1-1 1,-1 1-1,0-16 0,-2 23-11,1 1-1,-1-1 1,1 1-1,-1 0 1,1-1-1,-1 1 1,1 0-1,-1-1 1,0 1-1,1 0 1,-1-1-1,1 1 1,-1 0-1,0 0 1,1 0-1,-1 0 1,0 0-1,1-1 1,-1 1-1,0 0 1,1 1-1,-1-1 1,1 0-1,-1 0 1,0 0-1,-1 1 1,-2-1 56,-2-1-16,0 1-1,-1 0 0,1 1 1,0-1-1,-1 1 0,1 0 1,0 1-1,0-1 1,0 1-1,0 1 0,0-1 1,0 1-1,1 0 0,-1 0 1,1 1-1,0-1 0,0 1 1,0 1-1,1-1 0,-1 0 1,1 1-1,-5 6 1,4-4 95,1 1 0,-1-1 0,1 1 1,0 0-1,1 0 0,0 0 0,0 0 1,1 1-1,-2 10 0,3-15-99,0 0 0,1 0 1,0 0-1,-1 0 0,1 0 0,1 0 0,-1-1 1,1 1-1,-1 0 0,1 0 0,0 0 0,0-1 1,1 1-1,-1 0 0,1-1 0,0 1 0,0-1 1,0 0-1,0 0 0,1 1 0,-1-2 0,1 1 1,3 3-1,4 0 85,0 0 1,1 0-1,-1-1 1,1-1 0,0 0-1,1 0 1,-1-1-1,1-1 1,0 1-1,14-1 1,24 1-11,57-4-1,-43 0-167,-33 2-203,1 0-502,-4-4-2845,-18-2-2959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8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0 309 8932,'0'0'10242,"0"24"-8964,0 129 520,0-150-1698,0-1 0,1 0 1,-1 1-1,0-1 0,1 0 0,0 1 0,-1-1 0,1 0 0,0 0 0,0 0 0,0 1 0,3 1 1,-4-3-67,0-1 1,0 0 0,1 1 0,-1-1 0,0 0-1,1 1 1,-1-1 0,0 0 0,1 0 0,-1 0-1,1 1 1,-1-1 0,0 0 0,1 0 0,-1 0-1,1 0 1,-1 0 0,1 1 0,-1-1 0,0 0-1,1 0 1,-1 0 0,1 0 0,-1 0 0,1-1-1,0 1 1,0-1 9,0 1 0,0-1 0,0 0-1,0 0 1,0 1 0,0-1 0,0 0-1,0 0 1,-1 0 0,1 0 0,0 0-1,-1-1 1,1 1 0,0-2 0,20-46 406,24-83 0,1-5-465,-37 114 42,1 1 0,0 1-1,25-36 1,-32 52-122,0 0-1,1 1 1,-1-1 0,1 1 0,0 0-1,0 0 1,0 0 0,1 1 0,-1 0-1,1-1 1,0 1 0,0 1 0,0-1-1,0 1 1,1 0 0,-1 0-1,0 1 1,1-1 0,0 1 0,-1 0-1,1 1 1,-1-1 0,11 2 0,-11-1-316,2-1-603,0 1 0,1 0 0,-1 1 1,0-1-1,0 1 0,0 1 0,1-1 0,11 6 1,-8 4-2613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19.1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0 379 7043,'0'0'11267,"30"-21"-10440,95-69-307,-119 85-484,0 0 0,0 0 0,0 0 0,-1-1 0,1 0 0,-2 0 0,1-1 0,-1 1 0,0-1 0,0 0 0,0 0 0,4-14 0,-2 4 8,0 1 50,0 0-1,-1-1 0,-1 0 1,-1 1-1,0-1 0,-2 0 1,1-24-1,-10 40 1217,4 2-1268,0 0-1,0 0 0,0 0 1,0 1-1,1-1 0,-1 1 1,0 0-1,1 0 1,0 0-1,-1 0 0,1 1 1,0-1-1,0 1 0,0 0 1,1 0-1,-1 0 1,1 0-1,-1 0 0,1 1 1,0-1-1,-1 4 1,-8 14 20,1 0 1,-10 28-1,19-46-29,-5 18 45,0 0-1,2 1 0,1-1 1,0 1-1,2-1 1,1 29-1,-1-49-71,1 1 1,0-1-1,0 0 1,0 1-1,1-1 1,-1 0-1,0 0 0,0 1 1,1-1-1,-1 0 1,1 0-1,-1 1 1,1-1-1,-1 0 0,1 0 1,0 0-1,0 0 1,-1 0-1,1 0 1,0 0-1,0 0 0,0 0 1,0 0-1,0-1 1,0 1-1,0 0 1,1-1-1,-1 1 0,0-1 1,0 1-1,2 0 1,3 0 25,1 0-1,-1-1 1,0 0 0,1 0 0,9-1-1,3 0 74,-9 0-73,0 0-1,0-1 1,0 0-1,0-1 1,0 0-1,-1 0 0,1-1 1,-1 0-1,13-8 1,8-7 92,37-31 0,-23 15-68,-10 10-54,-12 7 5,37-22 1,-52 36-36,1 0 0,-1 1 1,1-1-1,0 2 0,-1-1 0,1 1 0,0 0 1,1 1-1,14-1 0,-22 2 20,1 1 1,-1 0-1,1-1 0,-1 1 1,1 0-1,-1 0 0,1 0 1,-1 0-1,0 0 0,0 0 1,1 0-1,-1 1 0,0-1 1,0 0-1,0 1 0,-1-1 1,1 1-1,0-1 0,0 1 1,-1-1-1,1 1 0,0 1 1,14 43 53,-14-39-41,3 12 4,-1 0 0,0 0 0,-2 1 1,-1 28-1,0-25-21,0-21 6,-1-1 0,1 1 0,0 0-1,-1 0 1,0 0 0,1-1 0,-1 1-1,0 0 1,0 0 0,0-1-1,0 1 1,0-1 0,0 1 0,0-1-1,0 1 1,-1-1 0,1 0 0,0 0-1,-1 0 1,1 1 0,-1-1 0,0-1-1,1 1 1,-1 0 0,0 0 0,0-1-1,1 1 1,-1 0 0,0-1 0,0 0-1,0 0 1,-3 1 0,-10 0-45,1 0 0,-1 0 0,-19-3 0,11 1 90,19 1-103,4-1-297,0 0-1,0 0 0,0 1 1,0-1-1,1 0 1,-1 0-1,0 0 0,1 1 1,-1-1-1,0 0 0,1 1 1,-1-1-1,1 0 0,-1 1 1,1-1-1,0 0 0,0 0 1,16-8-8670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6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1 314 10901,'0'0'8140,"10"6"-6942,-2-1-942,1 0-1,0-1 1,0 0 0,0-1 0,0 0 0,1-1 0,12 3 0,-18-5-198,1 1 0,-1-1 0,0 0 0,1 0 0,-1 0-1,1 0 1,-1-1 0,0 0 0,1 0 0,-1 0 0,0 0 0,0-1 0,0 0 0,0 0 0,0 0 0,0 0 0,0 0-1,-1-1 1,1 0 0,-1 1 0,6-7 0,2-6-49,0-1-1,-1 0 1,-1 0-1,0-1 1,-1 0-1,-1-1 1,-1 0-1,0 0 1,-1 0-1,-1 0 1,-1-1 0,-1 0-1,0 0 1,-2-21-1,0 38 0,0 1-1,-1-1 1,1 1 0,0-1-1,-1 1 1,0-1 0,1 1-1,-1-1 1,0 1-1,0 0 1,0-1 0,0 1-1,0 0 1,0 0 0,0 0-1,0-1 1,0 1 0,0 0-1,-1 1 1,1-1-1,0 0 1,-1 0 0,1 0-1,-1 1 1,1-1 0,-1 1-1,1-1 1,-1 1-1,1 0 1,-4-1 0,2 1 21,1-1 0,-1 1 0,0 0 0,0 0 0,1 0 0,-1 0 0,0 1 0,1-1 0,-1 1 0,0-1 0,1 1 0,-1 0 0,0 0 0,1 0 0,-1 0 0,1 1 0,0-1 0,-1 1 0,-2 2 0,-2 6 63,1 0 0,-1 1 1,1 0-1,1 0 0,0 0 1,1 1-1,-5 18 0,2-8 21,0 6 74,1 0 0,1 0 0,1 0 0,2 0 1,1 43-1,1-68-170,0 0-1,0 0 1,0 0 0,0 0 0,1 0 0,-1 0-1,1-1 1,0 1 0,0 0 0,0 0 0,0-1 0,0 1-1,1-1 1,-1 1 0,1-1 0,0 1 0,-1-1-1,4 3 1,-1-3-12,-1 1 0,1-1-1,0 0 1,1 0 0,-1 0 0,0 0-1,1-1 1,-1 1 0,0-1 0,1-1-1,7 2 1,7 0-243,0-1 1,0 0-1,0-1 0,0-1 1,0-1-1,0-1 0,-1 0 0,1-2 1,-1 0-1,22-9 0,-21 6-719,-8 3 520,0 0 0,0 0 1,10-8-1,15-19-7357,-21 13-5180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0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1 287 4642,'0'0'9447,"28"1"-7982,91 5-363,-113-6-980,-1-1 1,1 1 0,0-1 0,-1 1-1,1-2 1,10-2 0,6-13 591,-14 8-473,5-3-100,0 0 1,-1-1-1,-1-1 1,0 0-1,10-17 1,-16 22-144,0-1-1,0 1 1,-1-1 0,-1 0 0,0 0-1,0 0 1,-1 0 0,0 0 0,-1 0-1,0-13 1,-12 23 130,4-1-106,1 1 1,-1 1-1,1-1 0,0 1 0,-1 0 1,1 1-1,0-1 0,0 1 0,0 0 1,0 1-1,0 0 0,0 0 0,1 0 0,-1 0 1,1 1-1,0 0 0,0 0 0,0 0 1,1 1-1,-6 6 0,3-3 21,1 1 0,0-1-1,0 1 1,1 0 0,0 1 0,0-1-1,1 1 1,1 0 0,-5 18 0,4-3 36,1-1 0,1 1 0,1 25 0,1-47-77,0 0 0,0-1-1,1 1 1,-1-1-1,1 1 1,-1-1 0,1 1-1,0-1 1,0 1 0,0-1-1,0 0 1,1 1-1,-1-1 1,1 0 0,-1 0-1,1 0 1,0 0-1,0 0 1,-1 0 0,1-1-1,1 1 1,-1 0-1,0-1 1,0 0 0,1 0-1,-1 1 1,0-1-1,1-1 1,-1 1 0,5 1-1,6 1-130,1-1-1,0 0 1,0-1-1,21-1 1,-22-1-114,0 1-117,1-2-1,0 0 1,0-1 0,-1 0-1,0-1 1,0-1-1,0 0 1,0-1 0,-1 0-1,1 0 1,-2-2-1,12-8 1,16-14-3443,68-68 0,-54 40 2108,-48 52 1922,-1-1 1,0 1-1,0 0 0,0-1 0,0 0 0,-1 0 1,4-13-1,-7 19 62,0 1 1,0-1-1,0 0 1,1 1 0,-1-1-1,0 0 1,0 1-1,0-1 1,0 0-1,0 1 1,-1-1-1,1 0 1,0 1-1,0-1 1,0 1-1,-1-1 1,1 0-1,0 1 1,0-1 0,-1 1-1,1-1 1,-1 1-1,0-2 1,-14-2 2102,12 4-2282,-1 0 1,1 0-1,-1 1 1,1-1-1,-1 1 1,1 0-1,-1 0 1,-5 3-1,3 0-9,-1 0-1,1 1 0,0 0 0,0 0 1,0 0-1,1 1 0,-1-1 1,1 1-1,1 1 0,-1-1 1,1 1-1,0-1 0,1 1 1,0 0-1,-4 11 0,2-1 64,1 1 0,0-1 0,1 1-1,1 0 1,1 28 0,1-44-163,0-1 0,1 1 0,-1 0 0,0-1 0,1 1 0,-1 0 0,1-1 0,-1 1 0,1-1 0,0 1 0,0-1 1,0 1-1,0-1 0,0 1 0,0-1 0,0 0 0,0 0 0,1 0 0,-1 0 0,0 0 0,1 0 0,-1 0 0,1 0 0,-1 0 0,1 0 0,-1-1 0,1 1 0,-1-1 0,1 1 0,0-1 0,3 1 0,7 0-14,0 1 0,0-2 0,19 0 0,-13-1-91,-14 1 62,0-1-1,0 0 1,0 0-1,0 0 1,-1 0-1,1 0 1,0-1-1,-1 0 1,1 0-1,-1 0 1,1 0-1,-1 0 1,0-1-1,0 1 1,4-6-1,6-6-154,23-31-1,-23 27-119,-7 10 204,-4 6 96,0 0 1,0 0-1,0-1 0,-1 1 0,1-1 1,-1 1-1,1-1 0,-1 0 1,0 1-1,0-1 0,0 0 0,0 0 1,0-5 861,-1 8-829,-1 1 1,1-1 0,-1 0 0,1 1 0,-1-1 0,1 0-1,0 1 1,-1-1 0,1 1 0,-1-1 0,1 0 0,0 1-1,0-1 1,-1 1 0,1-1 0,0 1 0,0-1-1,0 1 1,-1-1 0,1 1 0,0-1 0,0 1 0,0-1-1,0 1 1,0-1 0,0 1 0,0 0 0,0-1 0,0 1-1,1 23 400,-1-20-379,-1 18-15,0-16-11,0 0 0,0-1-1,1 1 1,0 0-1,1 0 1,-1-1 0,1 1-1,0 0 1,3 10-1,-3-16-9,0 1 0,0 0-1,0 0 1,0-1 0,1 1-1,-1 0 1,0-1 0,0 1-1,0-1 1,0 0 0,1 1-1,-1-1 1,0 0 0,0 0-1,1 1 1,-1-1 0,2 0-1,29-2 64,-18 2 87,-7-1-132,0 1 1,0-1-1,0 0 0,0 0 0,0-1 0,0 0 1,-1 0-1,1-1 0,11-6 0,-18 9 65,1 0-1,-1 1 1,0-1-1,0 0 1,1 0-1,-1 1 1,0-1-1,1 0 1,-1 1-1,0-1 1,0 0-1,0 0 1,1 1-1,-1-1 1,0 0-1,0 1 1,0-1-1,0 1 1,0-1-1,0 0 1,1 1-1,-1-1 1,0 0-1,0 1 1,0-1-1,0 1 1,0-1-1,0 0 1,-1 1-1,1-1 0,0 1 1,0 5 211,0-12 2816,0-6-3180,1-1 0,0 1 0,1 0 0,1 0 0,0 0 0,0 0 0,1 0 0,1 0 0,0 1 0,1 0 0,0 0 0,0 1 0,1-1 0,1 1 0,0 1 0,0-1 0,13-10 0,-6 7-721,0 2 0,0 0-1,1 0 1,0 2 0,1 0-1,0 1 1,0 0 0,1 2-1,0 0 1,28-5 0,-24 9-3330,-9 2-215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9:21.4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268 816 8100,'0'0'10778,"-20"8"-9786,4-2-860,6-3-91,0 0-1,0 1 1,0 0-1,1 1 1,0 0-1,0 0 1,0 1 0,0 0-1,1 1 1,0 0-1,0 0 1,-11 14-1,3 3 162,0 0 0,2 1 0,-12 28 0,19-38-167,2-1-1,0 1 1,1 0-1,1 0 0,0 1 1,1-1-1,-1 19 1,3-33-37,0 0 0,1 0 0,-1 1 0,0-1 1,0 0-1,0 0 0,1 0 0,-1 0 0,0 0 0,1 0 1,-1 0-1,1 0 0,-1 0 0,1 0 0,0 0 1,-1 0-1,1 0 0,0 0 0,0 0 0,0 0 1,0-1-1,-1 1 0,1 0 0,0-1 0,0 1 1,0-1-1,0 1 0,1-1 0,-1 1 0,0-1 1,0 0-1,0 1 0,0-1 0,0 0 0,0 0 0,1 0 1,-1 0-1,0 0 0,0 0 0,0 0 0,0 0 1,0-1-1,1 1 0,-1 0 0,1-1 0,5-1 16,0 0-1,1 0 1,-1-1-1,-1 0 0,1 0 1,9-6-1,14-15 85,-1-1-1,-1-1 1,-1-2-1,37-50 1,-41 51-90,28-36 32,-2-2 0,-4-3 1,-2-1-1,-3-2 0,52-132 0,-82 171 1,0-1 1,-2 0 0,-2 0 0,-1-1 0,-1 0-1,-2 0 1,-2 0 0,-3-36 0,2 63 50,-1 0 1,1-1-1,-1 1 1,0 0-1,-1 0 1,-5-11-1,7 15 33,-1 1 0,1 0 0,0 0-1,-1 0 1,1 0 0,-1 0 0,1 0 0,-1 0 0,0 1 0,0-1-1,0 1 1,0-1 0,0 1 0,0 0 0,0-1 0,0 1 0,-1 0-1,1 1 1,0-1 0,-1 0 0,1 1 0,-5-1 0,5 1-119,1 0 0,0 1-1,-1 0 1,1-1 0,-1 1 0,1 0 0,0-1 0,0 1 0,0 0 0,-1 0 0,1 0 0,0 0 0,0 0 0,0 0 0,0 1 0,1-1 0,-1 0 0,0 0-1,0 1 1,1-1 0,-1 0 0,1 1 0,-1 2 0,-3 3 12,-17 40 56,2 2 0,2 0 0,3 1 0,1 1 0,-10 90 0,1 267 997,21-45-174,3-363-840,0 0 0,-1 0 0,1 0 0,-1 0 0,1 0 1,-1 0-1,1 0 0,-1 0 0,1-1 0,-1 1 1,1-1-1,-1 1 0,1-1 0,-1 0 0,3-1 1,20-23 43,-12 11-86,1 1 1,19-16-1,-26 25-19,0 0-1,0 0 0,0 1 1,1-1-1,0 1 1,0 1-1,-1-1 0,1 1 1,12-2-1,21 1-85,0 1 0,0 2 0,0 2 0,55 9 0,0-1-2984,-87-9 2159,7 1-123,-6-4-4085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1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0 12374,'0'0'9028,"-3"39"-8065,-47 424 301,28-272-517,-30 299-90,49-479-2018,-2-14-1866,-4-14-3791,0-7-4984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1.5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73 7587,'0'0'2751,"29"-11"-1137,93-34 80,-113 41-1279,-1 1 0,1 1 0,0-1 0,1 2 0,-1-1 0,0 1 0,1 0 0,-1 1 0,16 1 0,7 1 595,-30-2-943,0 0-1,0 0 1,1 1 0,-1-1 0,0 1 0,0-1-1,0 1 1,0-1 0,0 1 0,0 0-1,0 0 1,0 0 0,0 0 0,-1 0 0,1 1-1,0-1 1,-1 1 0,3 2 0,-1-1 15,-1 1 1,1-1-1,-1 1 0,0 0 1,-1 0-1,1 0 1,-1 0-1,0 0 1,1 5-1,1 11 159,-1 1 1,-1-1-1,-2 28 1,0-20 52,0-1-150,0-16-105,1-1 0,0 0 1,1 1-1,0-1 1,4 17-1,-4-24-37,0 0 1,0-1-1,0 1 0,0 0 1,1-1-1,0 1 0,-1-1 1,1 0-1,0 1 0,0-1 1,0 0-1,1 0 0,-1 0 1,0 0-1,1-1 0,-1 1 0,1-1 1,-1 1-1,1-1 0,0 0 1,0 0-1,0 0 0,-1-1 1,5 2-1,6 0 10,-1 0 0,1 0 0,0-1 0,0-1 0,0 0 0,0-1-1,0 0 1,-1-1 0,1 0 0,23-8 0,-28 7 41,0-1 0,0 0 1,-1 0-1,1 0 0,-1-1 0,0-1 0,0 1 1,-1-1-1,0 0 0,0 0 0,0-1 0,0 0 1,-1 0-1,-1 0 0,1-1 0,-1 1 0,4-10 1,-4 6 50,-1 0 0,0 0 0,-1 1 0,0-2 0,0 1 0,-1 0 0,-1 0 0,-1-15 0,1 24-57,-1-1-1,1 1 1,-1-1-1,0 1 1,0-1-1,0 1 1,0 0 0,0-1-1,-1 1 1,1 0-1,-1 0 1,0 0 0,1 0-1,-1 0 1,0 1-1,0-1 1,0 0-1,0 1 1,0-1 0,-1 1-1,1 0 1,0 0-1,-1 0 1,1 0 0,0 0-1,-1 0 1,1 1-1,-1-1 1,-3 1 0,-11-3 143,0 1 1,0 0-1,-22 2 1,30 0-97,-7 0 28,3 0-78,0 0 0,1 0-1,-1 2 1,-14 2 0,23-3-160,0 1 0,-1-1 0,1 1 0,0 0 0,0 0 0,0 1 0,0-1 0,1 1 0,-1 0 0,1-1 0,-1 2 0,1-1 0,0 0 0,0 1 0,-2 4 0,-1 0-810,-5 11-192,8-2-6128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4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1 11781,'0'0'6980,"4"31"-6012,3 57 351,-6 156 1,-21 0-346,-14 269-166,28-89-339,6-414-483,-1 5-28,1 1 0,1 0 0,1 0 0,6 27 0,-8-41-32,1 0 1,-1 0 0,1 0 0,0 0 0,0 0 0,0 0 0,0 0 0,0 0 0,0 0 0,0 0 0,1-1 0,-1 1 0,1-1 0,-1 1 0,1-1 0,-1 1 0,1-1 0,0 0 0,0 1 0,0-1 0,0 0 0,0 0 0,0-1 0,0 1 0,0 0 0,0-1 0,0 1 0,0-1 0,0 0 0,1 0 0,-1 1 0,0-2 0,0 1 0,0 0 0,1 0 0,-1-1 0,0 1 0,0-1 0,0 1 0,0-1 0,0 0 0,2-1 0,1 0-144,0-1 0,-1 1 1,1-1-1,-1 0 0,0 0 0,0 0 0,0-1 1,0 1-1,-1-1 0,1 0 0,2-5 0,3-4-385,-1 0-1,10-23 0,-6 8 155,-2 1 1,-1-1-1,-1-1 0,-1 0 1,2-32-1,-4 5 336,-4-100-1,-2 137 194,-1 0 0,-1 0 0,-1 0 0,-1 1 0,-1 0-1,0 0 1,-1 0 0,-1 1 0,-1 0 0,0 0 0,-23-30-1,16 27 690,-1 1-1,-1 0 1,-1 2-1,-1 0 0,0 1 1,-1 0-1,0 2 0,-33-16 1,53 30-708,1 0 0,-1 0 0,0 0 0,1-1 0,-1 1 0,0 0 0,1-1 0,-1 1 0,0-1 0,1 1 0,-1 0 0,1-1 0,-1 1 0,1-1 0,-1 0 0,1 1 0,-1-1 0,1 1 0,0-1 0,-1 0 1,1 1-1,0-1 0,0 0 0,-1 1 0,1-1 0,0-1 0,1 1-52,-1 0 0,1 0 0,0 0 0,0 0 0,0 0-1,0 1 1,0-1 0,0 0 0,0 0 0,0 1 0,0-1 0,0 0 0,0 1 0,0-1 0,1 1 0,-1 0 0,2-1 0,90-30-4,0 4 0,141-20 1,-229 45 1225,-9 2-522,-19 1-53,8-1 4,14 0-657,1 0-1,0 1 1,-1-1 0,1 0 0,-1 0 0,1 1 0,0-1 0,-1 0 0,1 1 0,0-1 0,-1 0 0,1 1 0,0-1-1,0 0 1,-1 1 0,1-1 0,0 1 0,0-1 0,0 1 0,0-1 0,0 0 0,-1 1 0,1-1 0,0 1-1,0-1 1,0 1 0,0-1 0,0 1 0,-1 5 0,-8 46 9,2 0-1,2 0 1,2 62 0,3-109-14,0-1 0,0 0 0,1 0 0,0 0 1,0 0-1,0 0 0,0 0 0,0 0 0,1 0 0,0 0 1,0 0-1,0-1 0,0 1 0,1-1 0,-1 1 1,1-1-1,0 0 0,0 0 0,0 0 0,0-1 0,1 1 1,-1-1-1,1 0 0,-1 0 0,1 0 0,0 0 0,0 0 1,7 1-1,-6-1-4,1-1 1,0 1 0,-1-1-1,1-1 1,0 1 0,0-1-1,-1 0 1,1 0-1,0-1 1,-1 0 0,1 0-1,0 0 1,-1 0 0,1-1-1,-1 0 1,1 0-1,-1-1 1,0 1 0,0-1-1,0 0 1,-1-1 0,1 1-1,-1-1 1,1 0 0,-1 0-1,7-9 1,-2 1-55,1-1 1,-2 0 0,1 0-1,-2-1 1,0 0 0,-1 0-1,0 0 1,6-28 0,-7 17-62,-1 1 0,-2-1 0,-1 0 0,-2-35 0,1 58 101,0 0 0,-1 0 0,1 0 0,0 0 0,-1 0 0,0 0 0,1 1 1,-1-1-1,0 0 0,0 0 0,0 0 0,0 1 0,0-1 0,-1 0 0,1 1 1,-1-1-1,1 1 0,-2-2 0,-1 1-5,1-1 0,-1 1 0,0 0 0,0 0 0,0 1 0,0-1 0,-1 1 0,-4-1 1,-9-1 121,-1 0 0,0 2 0,-21 1 0,26 0 153,9 0-210,1 0 0,-1 0-1,0 1 1,1-1 0,-1 1 0,1 0 0,0 0-1,-1 0 1,-6 4 0,9-4-28,0 0 0,1 1 0,-1-1 0,1 1 0,-1-1 0,1 1 0,-1-1 0,1 1 0,0 0 0,0 0 0,0-1 0,0 1 0,0 0 0,0 0 0,1 0 0,-1 0 0,1 0 0,-1 0 0,1 0 0,0 1 0,0-1 0,0 0 0,0 3 0,0-3-15,0 0 0,0 1 1,0-1-1,0 0 0,0 0 0,0 0 0,1 0 0,-1 1 0,1-1 1,0 0-1,0 0 0,0 0 0,0 0 0,0 0 0,0-1 0,0 1 1,0 0-1,4 3 0,-2-3-1,1 0 0,0 0 0,-1 0 0,1-1 1,0 1-1,0-1 0,0 0 0,0 0 0,0 0 0,6 0 1,17 2-17,1-2 1,0-1-1,-1 0 1,1-3 0,0 0-1,-1-1 1,0-2-1,52-18 1,-29 5 0,4-3-62,1 3-1,71-15 1,-106 33 99,-20 1 48,0 3-66,-1 0 0,0 0 1,0 0-1,0 0 1,0 0-1,-1 0 0,1 0 1,-1-1-1,0 1 1,1-1-1,-1 1 0,0-1 1,-1 0-1,1 1 1,-4 2-1,-4 5 14,-3 4-5,0 0-1,1 1 1,1 1-1,1-1 1,0 2-1,1-1 1,1 1-1,0 1 1,2 0-1,0 0 1,0 0-1,2 0 1,1 1-1,0 0 1,0 24-1,3-42-13,0 0 0,0 0 0,0 0 0,0 0 0,0 0-1,1-1 1,-1 1 0,0 0 0,1 0 0,-1 0 0,1-1 0,-1 1 0,1 0 0,-1 0-1,1-1 1,-1 1 0,1 0 0,0-1 0,-1 1 0,1-1 0,0 1 0,0-1 0,-1 1-1,1-1 1,1 1 0,31 6-72,37-10-43,-67 2 112,12-2-144,1 0 0,-1-2 0,0 0 0,0-1 0,0 0 0,-1-1 1,0-1-1,25-17 0,-17 9-1036,0-2 0,-1 0 1,0-1-1,18-23 0,-29 24-3535,-9 6-1499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5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9028,'0'0'10058,"1"1"-9471,2 11-163,-1 0-1,0-1 1,0 1-1,-1 24 1,2 7 41,-2-29-301,0 0 0,2 0 0,-1-1 0,2 1 0,8 21 0,-10-31-157,-1-1 0,1 0 1,0 1-1,0-1 0,1 0 0,-1 0 0,1-1 0,-1 1 1,1 0-1,0-1 0,0 0 0,0 0 0,1 0 1,-1 0-1,0 0 0,1 0 0,-1-1 0,1 0 0,-1 0 1,1 0-1,0 0 0,-1 0 0,1-1 0,0 1 1,7-1-1,-7 0 3,0 0 1,0 0-1,0-1 1,0 1-1,0-1 0,0 0 1,0 0-1,-1 0 1,1-1-1,0 1 1,0-1-1,6-4 1,-5 2 23,1-1 0,-1-1 1,0 1-1,0-1 0,-1 0 1,5-7-1,5-9-3,0 0-1,-2-1 1,12-28 0,-26 68 137,1 0 0,1 1 0,4 31 0,-3-48-171,-1 1 0,1-1-1,0 1 1,0-1 0,0 0 0,0 1 0,0-1 0,0 0 0,0 1-1,0-1 1,0 0 0,1 0 0,-1 0 0,0 0 0,1 0 0,-1-1-1,1 1 1,-1 0 0,1-1 0,-1 1 0,1-1 0,-1 1 0,1-1-1,0 0 1,-1 1 0,1-1 0,0 0 0,3-1 0,0 2-48,0-1 0,0 0 1,0 0-1,0-1 1,0 0-1,0 0 0,0 0 1,10-3-1,-7-1-40,0-1 1,-1 0-1,1 0 0,-1 0 1,10-12-1,-8 8 60,0 2 0,18-15 0,-23 20 19,-1 1 0,1 0 1,0 0-1,0 0 0,0 1 0,0-1 1,0 1-1,1 0 0,-1 0 0,0 0 1,1 1-1,4-1 0,6 1-16,-8 0 16,1-1-1,-1 2 0,0-1 0,0 1 0,10 2 0,-15-2 7,0 0 1,1 0-1,-1 0 1,0 0-1,0 0 1,0 1-1,0-1 1,0 0-1,-1 1 1,1 0-1,0-1 1,-1 1-1,1 0 1,-1 0-1,1 0 0,-1 0 1,0 0-1,0 0 1,0 0-1,1 5 1,1 5 10,0 0 0,-1 1 1,0-1-1,-1 1 0,-1 22 0,-1-21 31,1-10-39,0-1 1,-1 1-1,0-1 1,0 1-1,0-1 1,0 1-1,-1-1 1,1 0-1,-1 0 1,0 0-1,0 0 1,0 0-1,0 0 1,0 0-1,-1-1 1,1 1-1,-1-1 1,0 0-1,0 1 1,0-1-1,0-1 1,-6 4-1,1-1 2,0 0 0,0-1 0,0 0 0,0-1 0,-1 0 0,1 0 0,-1 0 0,-16 0 0,25-2-1,0-1-1,0 1 1,-1 0 0,1 0 0,0 0-1,0 0 1,-1 0 0,1 0-1,0 0 1,0-1 0,-1 1 0,1 0-1,0 0 1,0 0 0,0-1 0,-1 1-1,1 0 1,0 0 0,0 0-1,0-1 1,0 1 0,0 0 0,0 0-1,-1-1 1,1 1 0,0 0 0,0-1-1,0 1 1,0 0 0,0 0-1,0-1 1,0 1 0,0 0 0,0 0-1,0-1 1,0 1 0,0 0-1,0-1 1,1 1 0,-1 0 0,0-1-1,0 0-32,1-4 6,-1 0 0,1 1 0,0-1-1,1 1 1,-1-1 0,1 1 0,0 0-1,0 0 1,0 0 0,0 0 0,1 0 0,0 0-1,0 0 1,0 1 0,0-1 0,0 1 0,1 0-1,-1 0 1,7-3 0,10-7 31,0 1-1,35-16 1,-40 21-15,4-3 11,0 0-1,1 2 1,0 0-1,0 1 1,1 1 0,0 1-1,0 1 1,35-2 0,-55 6 10,0 1 0,-1-1 0,1 1 1,0-1-1,-1 0 0,1 1 0,-1-1 1,1 1-1,0 0 0,-1-1 0,1 1 1,-1-1-1,1 1 0,-1 0 0,0 0 1,1-1-1,-1 1 0,0 0 0,1-1 1,-1 1-1,0 0 0,0 0 0,0 0 1,0-1-1,0 1 0,0 0 0,0 1 1,3 31 367,-3-21-247,1-6-106,0 0-1,0 1 1,0-1 0,1 0 0,0 1 0,1-1-1,-1-1 1,6 10 0,-6-12-79,-1-1-1,1 1 1,0-1-1,0 0 1,0 0 0,0 0-1,0 0 1,0 0 0,0-1-1,1 1 1,-1 0-1,0-1 1,1 0 0,0 0-1,-1 1 1,1-1 0,0-1-1,0 1 1,-1 0-1,1-1 1,5 1 0,-3-1-727,18 1-1016,-13-4-4471,-7-4 985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5.5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14311,'0'0'2641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6.1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25 9348,'0'0'9757,"0"17"-8960,0 133 3128,1-157-3687,1 1-1,1-1 1,-1 0 0,1 1-1,0-1 1,0 1 0,1 0-1,0 0 1,0 1 0,1-1 0,5-5-1,1-1-256,0 0 0,0 1-1,1 0 1,23-15 0,-34 25 7,0 1 0,0-1 0,0 0 0,0 1 0,0-1 1,0 1-1,0-1 0,0 1 0,0 0 0,1-1 0,-1 1 0,0 0 1,0 0-1,0 0 0,0 0 0,1 0 0,-1 0 0,0 0 0,0 0 0,0 1 1,1-1-1,-1 0 0,0 1 0,0-1 0,0 1 0,0-1 0,0 1 0,0-1 1,0 1-1,0 0 0,0 0 0,0-1 0,0 1 0,0 0 0,-1 0 0,2 2 1,2 3 16,0 0 1,-1 1-1,0-1 1,-1 1-1,3 8 1,3 8 0,-5-17-11,1 0 0,-1 0 0,2 0-1,-1-1 1,0 1 0,1-1 0,0 0 0,1 0 0,-1-1 0,1 0 0,0 0 0,0 0 0,0 0 0,0-1 0,12 4 0,-13-5-29,0 0 0,0-1 0,0 0 1,0 0-1,0 0 0,0-1 0,0 0 0,0 0 0,1 0 0,-1-1 1,0 1-1,0-1 0,0 0 0,0-1 0,0 1 0,0-1 1,0 0-1,-1 0 0,1-1 0,-1 1 0,1-1 0,5-5 1,6-6-70,-1-1 0,-1-1 0,13-18 0,-19 24 107,-1-1-1,-1 1 1,0-1-1,-1 0 1,1 0-1,5-23 1,-11 47 307,-1 1 0,2-1 0,0 0-1,1 0 1,5 24 0,0 1-181,11 51-55,3-1-1,4 0 0,4-2 0,3-2 1,73 135-1,-5-7-33,-90-184-23,0 0 0,-2 1-1,-2 1 1,0-1-1,2 53 1,-7-59-14,0-10 2,-1 0 1,0 1 0,-3 13 0,2-22-1,1-1 0,-2 0 0,1 0 0,0 0 0,-1 0 1,0 0-1,0 0 0,0-1 0,0 1 0,-1-1 0,1 1 1,-1-1-1,-5 5 0,-6 3 14,0-1 0,-1 0 0,0-1 0,0 0-1,-1-2 1,0 0 0,0 0 0,-1-2 0,0 0 0,-29 5 0,-9-3 3,0-2 0,-60-2 0,74-2-12,-43-2 15,76 0-23,0 0-1,0 0 0,0-1 1,1 0-1,-1 0 1,1-1-1,0 0 0,-9-4 1,13 4 3,-1 1 0,1-1 1,0 0-1,0 0 0,0 0 1,0 0-1,1-1 0,-1 1 1,1-1-1,0 1 0,0-1 1,0 0-1,1 0 0,-1 0 1,1 0-1,0 0 0,0 0 1,0 0-1,1 0 0,-1 0 0,1-1 1,0 1-1,0 0 0,1 0 1,1-8-1,0 0 8,0 1 0,2-1-1,-1 1 1,1 0 0,1 0 0,0 1-1,0-1 1,11-14 0,12-11-18,3 0 0,0 3 0,65-54 0,122-75 23,91-46-1423,-280 185-1901,-20 6-3026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6.7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218 33 9012,'0'0'15207,"-118"-32"-13974,70 32-593,19 6-128,13 14-512,9 9-64,7 11-1184,0 3-1714,13-25-2304,9-7-5379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38.0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0 12134,'0'0'9391,"-27"28"-8474,-80 92-196,103-115-667,1 0 0,-1 1 0,1-1 0,-1 1 0,1-1 0,-3 10 0,6-12-26,-1-1-1,1 1 1,0-1-1,-1 1 1,1-1-1,0 1 1,1 0 0,0 4-1,0 6 43,-1-11-65,0 1 1,0-1-1,0 0 0,0 0 1,1 0-1,-1 0 0,1 0 1,-1 1-1,1-1 0,0 0 0,0 0 1,0-1-1,0 1 0,0 0 1,0 0-1,0 0 0,1-1 1,-1 1-1,1 0 0,-1-1 1,1 0-1,0 1 0,-1-1 1,1 0-1,0 0 0,0 0 1,0 0-1,0 0 0,4 1 1,3 0-13,1 0-1,0 0 1,0-2 0,0 1 0,13-1 0,-11 0-3,-8 0 2,0-1-1,-1 1 1,1-1 0,0 1 0,0-1 0,0 0 0,0-1 0,-1 1 0,1-1 0,0 1 0,-1-1 0,1 0-1,-1 0 1,0-1 0,4-2 0,-2 0-112,-1 0 0,1-1-1,-1 1 1,0-1 0,0 1 0,-1-1-1,0-1 1,4-6 0,-2-3-181,0-1 0,-1 1 0,0-1 0,-1 1 0,-1-1 0,0-24 0,-2 9 821,0 31 899,2 1-1328,9 0-46,-1 0-1,1 1 1,-1 0 0,0 1 0,0 0-1,19 6 1,-23-5-3,0 0 0,-1 0-1,1 0 1,-1 1 0,0 0 0,0 0 0,0 0-1,-1 1 1,1-1 0,-1 1 0,0 0 0,6 10-1,-4-5 66,-1 0-1,0 0 1,-1 0-1,0 1 0,0 0 1,-1-1-1,1 14 1,0 2 840,-1 50 0,-3-75-171,0-17-173,0 7-606,0 0 0,1-1-1,0 1 1,0 0 0,1-1 0,0 1 0,1 0 0,0 0-1,1 0 1,-1 1 0,1-1 0,1 1 0,0 0-1,0 0 1,1 1 0,0-1 0,0 1 0,0 1 0,1-1-1,0 1 1,1 0 0,-1 1 0,1-1 0,0 1-1,13-5 1,-13 6-11,1 1 1,-1 1-1,1-1 0,0 1 0,0 1 0,0 0 0,0 0 0,0 0 0,0 1 0,16 2 0,-21-1 13,1 0-1,-1 0 1,0 0-1,0 1 1,0-1-1,0 1 1,0 0-1,0 0 1,0 1-1,-1-1 1,1 1-1,-1 0 1,1-1-1,-1 2 1,0-1-1,0 0 1,-1 1-1,1-1 0,-1 1 1,1 0-1,-1-1 1,0 1-1,2 6 1,2 13-5,-1 0-1,-1 0 1,-1 1 0,1 32-1,-3-36-81,-1-18-6,0 0 0,0 0 0,1 0 0,-1 0 0,1 1 0,-1-1 0,1 0 0,0 0 0,-1 0 0,3 2 0,-3-3-170,1-1-1,-1 1 1,1 0 0,-1-1 0,1 1-1,0-1 1,-1 1 0,1-1-1,0 0 1,-1 1 0,1-1-1,0 0 1,0 1 0,-1-1-1,1 0 1,0 0 0,0 0-1,0 0 1,-1 1 0,3-1-1,6 0-7066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6-13T21:42:59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5338 13495 811 0,'0'0'225'0,"0"0"-135"15,0 0 6-15,0 0 20 16,0 0-25-16,0 0 20 15,14 178-22-15,-17-65-44 16,-13 5-9-16,-1 3-16 16,-8-5-7-16,3-8-10 15,-3-20-3-15,6-21-32 16,3-26-33-16,3-18-24 16,3-17-33-16,1-6-43 15,5-12-192-15,0-18-209 0</inkml:trace>
  <inkml:trace contextRef="#ctx0" brushRef="#br0" timeOffset="797.3">5009 14109 506 0,'0'0'255'0,"0"0"-179"16,0 0-30-16,0 0 60 16,0 0 27-16,0 0-43 15,13 144-16-15,34-140 3 16,13-4 0-16,15-28-15 15,17-36-23-15,6-24-28 16,-3-18-4-16,-3-9-6 16,-14 1 3-16,-18 12-1 15,-18 8 0-15,-21 5 1 16,-15 9 16-16,-6 10 7 0,0 17 6 16,0 20 21-16,-4 16 7 15,-3 11-22-15,7 6-13 16,-2 2-23-16,-3 55 2 15,-4 29-2-15,-4 36 31 16,-3 13-14-16,3 1-2 16,-3-2-3-16,5-14-5 15,3-13 1-15,0-17-5 16,4-12-3-16,4-16 0 16,-2-10 0-16,0-17-2 15,0-12 0-15,2-8-1 16,0-13 0-16,0-2-4 15,0 0-3-15,0 0 0 0,0 0 0 16,10-13 2-16,13-10 2 16,-1-8 3-16,3 1-1 15,-3 0-2-15,2 4-3 16,1 2 3-16,0 6 0 16,-4 6 0-16,0 4-3 15,-1 8 4-15,0 0-3 16,-2 0 3-16,0 10-3 15,-3 12 3-15,1 2 0 16,-3 0 2-16,-4-2 0 16,5-6-1-16,1-4 1 15,1-4-18-15,1-3-23 0,6-5-10 16,8 0-30-16,4-13-43 16,5-19-61-16,1-6 30 15,-8 2 28-15,-1 4 40 16,-10 8 57-16,-7 8 30 15,-6 6 3-15,-4 6 38 16,-3 4 31-16,-2 0 6 16,5 0-11-16,-5 24-3 15,0 16 17-15,0 6-31 16,0 3-3-16,-5-3 11 16,3-9-9-16,2-6-19 15,0-11-9-15,0-6-14 16,0-10-7-16,7-4-7 15,1 0-36-15,3-29-67 0,1-8-60 16,-10 16-117-16,-2-1-144 16</inkml:trace>
  <inkml:trace contextRef="#ctx0" brushRef="#br0" timeOffset="1222.58">6332 13944 115 0,'0'0'690'0,"0"0"-683"16,0 0-5-16,0 0 1 0,0 0 19 15,0 0 8-15,296-56-8 16,-240 50 20-16,-14 6 58 16,-13 0 13-16,-13 0-15 15,-16 8-26-15,0 24 16 16,-16 10 19-16,-24 9-19 15,0-1-28-15,9-10-2 16,8-12-17-16,17-10-19 16,6-6-13-16,0 0-4 15,0 0 0-15,13 2 3 16,9-4-1-16,3-4-1 16,0 4-1-16,-8-4 3 0,-6-2-4 15,-4 0 3 1,-7-2 5-16,0-2 4 0,0 2 5 15,0 2 2-15,-20 0-5 16,-13 6-11-16,-7-2-7 16,1 2-22-16,8 0-53 15,22-10-147-15,7 0-521 16</inkml:trace>
  <inkml:trace contextRef="#ctx0" brushRef="#br0" timeOffset="1905.28">7727 14177 758 0,'0'0'178'0,"0"0"-107"16,0 0 131-16,0 0-84 0,0 0-29 15,0 0-16-15,42 242-11 16,-42-213-11-16,2-13-4 16,-2-6 3-16,0-8-13 15,2-2-21-15,-2 0 2 16,0 0 24-16,0-8 1 15,2-24-17-15,3-14-21 16,13-12-3-16,6-5 6 16,5 5-1-16,5 4 5 15,-1 8-5-15,-6 8-7 0,-2 6 0 16,-4 10-5 0,-3 5-28-16,3 9-38 15,-2 8-49-15,-3 0-93 0,-11 7-109 16,-5 13-390-16</inkml:trace>
  <inkml:trace contextRef="#ctx0" brushRef="#br0" timeOffset="2339.02">8194 14422 673 0,'0'0'327'0,"0"0"-220"16,0 0 18-16,0 0 8 15,0 0-34-15,0 0-42 16,223-229-24-16,-205 179-8 0,-11 8 7 16,-7 10-8-16,0 7 2 15,0 14-10-15,-5 7-6 16,-13 4 6-16,-8 8-10 16,-8 32-2-16,3 12 2 15,5 4-2-15,5-6 1 16,19-6-2-16,2-8 6 15,0-10 0-15,15-3 1 16,21-8-1-16,11-7-2 16,5-4 2-16,0-4-3 15,11 0-2-15,-3 0-1 16,-2-8-1-16,-4-2-1 16,-10 5 1-16,-10 2-2 15,-14 3 0-15,-12 0 0 0,-5 0-1 16,-3 0 0-16,0 3 1 15,-20 19 3-15,-20 2 7 16,-1-1-6-16,10-6-4 16,10-9-19-16,21-8-90 15,0 0-207-15</inkml:trace>
  <inkml:trace contextRef="#ctx0" brushRef="#br0" timeOffset="3905.84">9092 14414 801 0,'0'0'265'16,"0"0"-237"-16,0 0 71 16,0 0 61-16,0 0-30 15,0 0-46-15,160-95-33 16,-125 55-11-16,-7-6-11 15,-4 0-6-15,1 2-16 16,-12 2-2-16,-3 3-1 16,-8 10 0-16,-2 4-2 15,0 7 0-15,0 4 1 0,-12 9-3 16,-5 5-4-16,-8 0-3 16,-2 8 0-16,-4 29 7 15,2 12 0-15,2 7 0 16,8 6-1-16,3-2 1 15,7-4 0-15,7-4 0 16,2-9 1-16,0-7 1 16,13-12 1-16,16-4-2 15,6-17 0-15,8-3 3 16,11-7 3-16,3-29-2 16,1-7-5-16,0-5-3 15,-11 2-13-15,0 2 5 16,-12 8 1-16,-17 10 0 0,-5 12 3 15,-7 12 7-15,-6 2 0 16,0 0 0-16,0 6-14 16,-23 26 1-16,-4 4 13 15,5 2 7-15,9-6 0 16,6-10-1-16,7-4-2 16,0-5 0-16,13-6 3 15,14 0-2-15,11-6 4 16,7-1-4-16,-1 0-5 15,0 0-3-15,-1-10-10 16,-5 1-9-16,-9 0 7 16,-7 4 2-16,0 2-1 15,-10 2 5-15,-4 1 5 16,-8 0 1-16,0 0-1 0,0 0 4 16,0 0 0-16,0 0 1 15,0 0 6-15,0-3 0 16,0-3 4-16,0-2-8 15,0-4-3-15,7 0-1 16,9-4-7-16,6-2-16 16,18-2-47-16,4-4-21 15,14 2-19-15,0 2-14 16,-6 4 34-16,-10 6 10 16,-9 2 56-16,-10 4 25 15,-15 4 3-15,-1 0 18 16,-7 0 34-16,0 0 48 0,-22 10-13 15,-11 14-58-15,-6 4 7 16,6 4 3-16,2 2-6 16,6 1-8-16,10 1-1 15,11-3-16-15,4-4-4 16,0-7-2-16,33-8-4 16,11-14 1-16,12 0 7 15,11-26-1-15,5-24 4 16,-1-17-6-16,2-9 3 15,-1-14-3-15,-3-10 5 16,-3-9 5-16,-8-5-9 16,-4-8-3-16,-12-8-1 15,-11-3 0-15,-17 3-2 0,-12 15 1 16,-2 27 0 0,0 32 2-16,-16 26 47 0,1 20 22 15,-7 10-1-15,-10 14-46 16,-3 52-14-16,-12 42 5 15,-4 45 12-15,-5 29-8 16,5 11-7-16,9-15-7 16,15-27-4-16,20-33-3 15,7-36 8-15,11-28 1 16,20-19-8-16,5-20 1 0,-1-15-2 16,8 0-3-1,1-24-6-15,1-20-6 0,2-4-9 16,-5 6 1-1,-11 12-3-15,-13 12 6 0,-5 12 11 16,-3 4 4-16,-2 2 3 16,5 0 2-16,1 12 3 15,-5 10 13-15,-3 0 3 16,6 0-3-16,-3-4-9 16,-1-2-3-16,8-4-4 15,-3-2-2-15,12 0-58 16,-16-10-147-16,0 0-298 15</inkml:trace>
  <inkml:trace contextRef="#ctx0" brushRef="#br0" timeOffset="4381.68">11808 14341 1097 0,'0'0'135'0,"0"0"-130"0,0 0 24 16,0 0 73-16,0 0-42 16,0 0-25-16,0 0-29 15,34 36-6-15,-25-36-70 16,-3 0-264-16</inkml:trace>
  <inkml:trace contextRef="#ctx0" brushRef="#br0" timeOffset="4589.76">12314 14343 1382 0,'0'0'86'16,"0"0"-82"-16,0 0 142 15,0 0-40-15,0 0-95 16,0 0-11-16,0 0-56 16,127 30-139-16,-112-30-370 15</inkml:trace>
  <inkml:trace contextRef="#ctx0" brushRef="#br0" timeOffset="4743.51">12831 14369 1329 0,'0'0'180'0,"0"0"-157"15,0 0 26-15,0 0 29 16,0 0-78-16,0 0-19 16,80 13-52-16,-66-13-116 15,1 0-423-15</inkml:trace>
  <inkml:trace contextRef="#ctx0" brushRef="#br0" timeOffset="4895.58">13183 14365 1270 0,'0'0'146'0,"0"0"-140"16,0 0 57-16,0 0 34 15,0 0-97-15,0 0-43 0,40 30-18 16,-33-25-138-16,6-5-492 15</inkml:trace>
  <inkml:trace contextRef="#ctx0" brushRef="#br0" timeOffset="5002.3">13700 14405 380 0,'0'0'0'16,"0"0"-92"-16</inkml:trace>
  <inkml:trace contextRef="#ctx0" brushRef="#br0" timeOffset="5150.46">14052 14458 822 0,'0'0'254'0,"0"0"-254"0,0 0-288 15,0 0-222-15</inkml:trace>
  <inkml:trace contextRef="#ctx0" brushRef="#br0" timeOffset="5253.33">14332 14462 700 0,'0'0'545'0,"0"0"-484"15,0 0-61-15,0 0-145 16</inkml:trace>
  <inkml:trace contextRef="#ctx0" brushRef="#br0" timeOffset="18771.84">3563 11354 982 0,'0'0'275'0,"0"0"-218"15,0 0-18-15,0 0 84 0,0 0-27 16,0 0-51 0,0 0-22-16,12 192 6 0,-12-154-10 15,0 0-11 1,0-2-4-16,0 0-3 0,0-1-1 16,0-6-4-16,-2 0-32 15,0-5-32-15,-2-4-49 16,2-4-49-16,0-16-135 15,-1 0-78-15</inkml:trace>
  <inkml:trace contextRef="#ctx0" brushRef="#br0" timeOffset="19077.95">3284 12068 630 0,'0'0'251'16,"0"0"-128"-16,0 0-11 16,0 0 21-16,0 0-27 15,0 0-31-15,-76 79-36 16,94-66 13-16,26-1-10 16,18-6-11-16,17-6-7 15,8 0-13-15,1 0-2 16,-7-16-9-16,-10 0 3 15,-13 2 0-15,-9-7-3 16,-9-3-39-16,-7-6-66 16,-4-8-63-16,-29 22-145 15,0 0-211-15</inkml:trace>
  <inkml:trace contextRef="#ctx0" brushRef="#br0" timeOffset="19282.76">2989 11682 488 0,'0'0'408'15,"0"0"-240"-15,0 0-65 16,0 0 20-16,0 0-61 16,0 0-2-16,85-254 20 15,26 184-17-15,3 5-38 16,-6 13-19-16,-11 14-6 0,-3 16-66 15,-71 22-112 1,-8 0-287-16</inkml:trace>
  <inkml:trace contextRef="#ctx0" brushRef="#br0" timeOffset="19744.58">4093 11853 784 0,'0'0'331'0,"0"0"-208"16,0 0-34-16,0 0 39 15,0 0-36-15,0 0-31 16,-29 160-19-16,29-152-2 15,0-6 1-15,0 0-13 16,0-2-14-16,0 0-5 16,0 0-3-16,0 0-6 15,6-14 0-15,17-16 8 16,6-8 5-16,4 0-6 16,0 4-5-16,-2 8-2 15,1 10 1-15,-8 8-1 16,-4 8-1-16,-4 0-2 15,-1 0-2-15,1 14 4 0,-5 6 1 16,-2 2 4-16,-2 2 0 16,-1-2-1-16,-6-2 0 15,9-4 1-15,-2-2-4 16,-2-4 0-16,8 0-21 16,3-8-99-16,-10-2-141 15,3 0-368-15</inkml:trace>
  <inkml:trace contextRef="#ctx0" brushRef="#br0" timeOffset="20990.95">5505 11241 744 0,'0'0'224'0,"0"0"-72"16,0 0-26-16,0 0 15 16,0 0-23-16,0 0-28 15,0 0-32-15,-189-18 4 16,146 68-4-16,14 5-19 15,12-7-13-15,9-6-15 0,8-2-5 16,0 0 0-16,19-4-5 16,14 0 1-16,7-2 3 15,1-6-4-15,-6-4 2 16,-4 0-3-16,-6-1 0 16,-8-4 0-16,-5 6 0 15,-10-3-8-15,-2 3-8 16,0 4 9-16,-4-1-6 15,-27 2-8-15,-10-2-4 16,-5-2 6-16,-2-2 3 16,6-6 4-16,11-10 4 15,9-4 4-15,11-4 4 0,9 0-4 16,2 0 0-16,0 0-1 16,0 0-7-16,0 0-20 15,29 0-27-15,13-12 0 16,7-8-40-16,6-6-3 15,3-2-3-15,-4 0-40 16,-3-2 8-16,-9 2 87 16,3 0 33-16,-9 1 17 15,-5 8 2-15,-7 1 7 16,-6 5 31-16,-7 8 56 16,-6 2 7-16,-5 3-13 15,0 0-17-15,0 7-7 16,0 22 1-16,0 4 9 15,0-1-32-15,0-4-10 0,0-6-13 16,11-6 4-16,2-6-14 16,9-6-6-16,3-4-1 15,6 0 2-15,5-24 0 16,-1-10-6-16,3-2-7 16,-4 3 6-16,-8 10-6 15,-10 10 2-15,-7 12 1 16,-5 1-1-16,-2 0-5 15,-2 1-3-15,0 25 8 16,0 11 5-16,0-1 2 16,0-8-2-16,0-6 0 15,10-6 0-15,15-6-10 16,10-8-49-16,9-2-87 0,-21 0-93 16,-4-16-206-16</inkml:trace>
  <inkml:trace contextRef="#ctx0" brushRef="#br0" timeOffset="21560.62">6484 11733 324 0,'0'0'459'0,"0"0"-372"16,0 0-17-16,0 0 97 15,0 0-60-15,0 0-38 0,6 110-7 16,-8-82-3-1,0-6 4-15,0-6-11 0,2-6-8 16,0-6-25-16,0-4-5 16,0 0-8-16,0 0 1 15,0 0-1-15,0-10-1 16,13-8 8-16,5-2-7 16,-1-2-3-16,-3 4-2 15,-1 4 1-15,-4 4-2 16,-3 8 0-16,2 2-1 15,-4 0-3-15,0 0 0 16,3 6 4-16,-1 12 0 16,-4-2 2-16,4-2 3 15,-4-2 1-15,2-4-1 0,5-2 0 16,-3-6 2 0,6 0-2-16,1 0-1 0,5 0 3 15,4-16 2 1,2-8-6-16,1-4-3 0,0 5-1 15,-6 8-3-15,-7 7-2 16,-1 8-1-16,-5 0 0 16,2 0 1-16,-2 4 3 15,1 15 3-15,-1 6 0 16,-2-1 6-16,0-6 0 16,2-6-2-16,-2-4-3 15,7-4-1-15,3-4-1 16,1 0-11-16,3 0-39 0,9-10-106 15,-3-4-47 1,-4 2-132-16,-11 6 64 0,-4 4-100 16</inkml:trace>
  <inkml:trace contextRef="#ctx0" brushRef="#br0" timeOffset="22026.88">7112 11817 96 0,'0'0'530'0,"0"0"-430"15,0 0-1-15,0 0 52 16,0 0 17-16,0 0-48 15,0 0-42-15,20 52-8 0,-20-32-7 16,0-8-11 0,0-6-4-16,0-2-16 0,0-4-15 15,0 0-8-15,2 0 0 16,13-8 3-16,1-12 4 16,6 0-12-16,-6 2-2 15,-5 10 0-15,-5 2-1 16,0 4-1-16,-2 2 0 15,-2 0-3-15,2 0-1 16,1 2 4-16,-3 12 3 16,2 0 6-16,-2-4 1 15,-2 0 2-15,8-6-5 16,-2-2-1-16,3-2-5 16,5 0 2-16,5-4 3 15,-3-16 2-15,6 2-4 16,-2 2-3-16,-4 0-1 15,-1 6 0-15,-1 6 0 0,-3 4-3 16,-2 0-1-16,-1 0-1 16,4 8 3-16,-1 6 2 15,1 2 2-15,1 0 0 16,3-6 0-16,1-4-2 16,3-4-1-16,9-2-47 15,-20 0-250-15,-5 0-654 16</inkml:trace>
  <inkml:trace contextRef="#ctx0" brushRef="#br0" timeOffset="22845.9">8192 11769 545 0,'0'0'125'0,"0"0"-35"16,0 0 6-16,0 0-4 15,0 0 35-15,0 0-36 16,-6-34-17-16,-10 34-20 15,-2 0-9-15,0 0 10 16,-7 0 0-16,6 8-11 16,-6 10 3-16,1 6 0 15,1 2-14-15,-1 4-3 16,6 2 2-16,2 2-5 0,7-2-3 16,5-4-7-16,2-8-11 15,2-8-5-15,0-4-1 16,0-4-2-16,20-4 0 15,6 0-1-15,11-6 1 16,0-16 2-16,1-4-2 16,4 0 1-16,-1 4-2 15,-6 4 2-15,-4 6-2 16,-2 8 2-16,-6 4-1 16,-4 0-3-16,-5 0 0 15,1 14 3-15,4 4 2 16,-4-4 1-16,-1-4 0 15,1-4-1-15,-1-2 1 0,-6 0 0 16,1-2 0-16,-7-2-1 16,0 0 2-16,-2 0 0 15,0 0 0-15,0 0 1 16,0 0 0-16,0 0 3 16,0 0 2-16,0 0 0 15,0 0 8-15,0-16-10 16,0-2-3-16,0-4 3 15,2-4-2-15,12-2-3 16,7 2-1-16,-2 0 0 16,-1 6-1-16,5 2-12 15,3 1-28-15,3 5-82 16,6 2-73-16,-23 9-95 16,-1 1-247-16</inkml:trace>
  <inkml:trace contextRef="#ctx0" brushRef="#br0" timeOffset="23305.14">8820 11717 504 0,'0'0'320'0,"0"0"-244"15,0 0 30-15,0 0 100 16,0 0-90-16,0 0-32 0,2 77-1 16,-4-52-16-16,2-3-21 15,0-2-9 1,0-10-32-16,0-4 0 0,16-6 1 15,7 0 0-15,4-8 4 16,1-20-1-16,1-4-6 16,-7 2-1-16,-6 8-1 15,-7 8 2-15,-5 7-3 16,-4 7 1-16,2 0 2 16,-2 0 2-16,11 18 4 15,-3 25 40-15,0 17-13 16,-1 12-11-16,1 14 12 15,0 10-28-15,-2 7-5 0,1-1 0 16,-5-6-1 0,-2-10 0-16,0-11-2 0,0-11 0 15,-4-6 1-15,-28-8-1 16,-5-4 1-16,-13-8-1 16,-2-6 2-16,-12-6-1 15,2-9 0-15,3-9 0 16,7-8-2-16,12 0-1 15,24-26-24-15,16-19-56 16,0 15-152-16,25-2-385 16</inkml:trace>
  <inkml:trace contextRef="#ctx0" brushRef="#br0" timeOffset="23735.87">9538 11959 929 0,'0'0'202'16,"0"0"-140"-16,0 0 80 15,0 0 30-15,0 0-31 16,0 0-35-16,100 24-20 16,-79-2-17-16,-13 12-8 15,-8 10-6-15,-2 14-33 16,-38 9-22-16,-11 3 0 16,-7 2-39-16,29-50-127 15,0-2-234-15</inkml:trace>
  <inkml:trace contextRef="#ctx0" brushRef="#br0" timeOffset="27607.66">3615 13874 697 0,'0'0'147'0,"0"0"-60"16,0 0 54-16,0 0-13 16,0 0-40-16,0 0 1 15,0 0-21-15,23-172-36 16,-25 274-5-16,-25 55 35 15,-9 35 6-15,-6 12-39 16,4-11-19-16,4-21-5 16,17-19-1-16,7-27-1 15,10-30-3-15,0-31-4 16,25-32-13-16,4-24-14 0,2-9-16 16,7-41-3-16,3-33 5 15,-6-18-10-15,-6-4 2 16,-16 4 14-16,-13 9 3 15,0 7 9-15,-19 12 11 16,-12 14 16-16,-3 18 4 16,0 12 6-16,3 6 22 15,0 8 1-15,9 4 4 16,8-2-12-16,10 0 17 16,4 2-10-16,0-13-23 15,11-4-6-15,29-8-1 16,14-3 0-16,1 5-1 15,-5 8 0-15,-9 7-1 0,-14 10 0 16,-4 0-1-16,-10 5-4 16,-4 20 5-16,-6 12 5 15,-3 5 3-15,0-6 8 16,0 0-2-16,0-12-3 16,0-8-6-16,0-4 0 15,0-8-5-15,10-4-1 16,13 0 1-16,6 0 6 15,2-20-5-15,0-8-2 16,-9-2-2-16,-6 2-7 16,-7 10 6-16,-7 5 4 15,-2 8 2-15,0 2-2 0,0 3 0 16,0 0-2 0,0 0-3-16,4 0-9 0,6 3 7 15,3 7 7-15,3 8 0 16,-1-5 1-16,1 1 0 15,-3-1-1-15,-1-1 0 16,-2 2 0-16,-3-2 0 16,-1-2 0-16,-1-4 2 15,0-4-1-15,-5-2 3 16,2 0 7-16,-2 0 6 16,0 0 8-16,0 0 0 15,0-8-7-15,0-18-13 16,4-6-5-16,5-7 0 0,9-5 1 15,2-2-1 1,4 8 0-16,3 6 0 0,2 10-2 16,5 8-3-16,-1 8-36 15,5 2-42-15,2 4-41 16,-29 0-68-16,-4 0-254 16</inkml:trace>
  <inkml:trace contextRef="#ctx0" brushRef="#br0" timeOffset="31083.51">12742 13593 602 0,'0'0'180'16,"0"0"-66"-16,0 0 22 16,0 0-7-16,0 0-44 15,0 0-30-15,0 0 4 16,0-14-7-16,0 14-18 16,0 30-15-16,-12 16 16 15,8 8-3-15,-2 5-17 0,-1-5-3 16,7 0-8-16,-2-8-2 15,2-4-2-15,0-8 0 16,0-3-9-16,0-12-30 16,0-6-32-16,0-9-49 15,0-4-89-15,0 0-78 16,-2-18-265-16</inkml:trace>
  <inkml:trace contextRef="#ctx0" brushRef="#br0" timeOffset="31422.8">12595 13491 471 0,'0'0'163'0,"0"0"-73"0,0 0-18 16,0 0 11-16,0 0 4 16,0 0 28-16,149-230-46 15,-98 230-27-15,-4 8-4 16,-5 35 15-16,-5 14-25 15,-9 7 10-15,-10-2-12 16,-14 2-9-16,-4-1-2 16,0 1 0-16,-17 0 0 15,-14-4-4-15,0-4-8 16,-1-12 2-16,8-8 1 16,-1-6-5-16,5-8-1 0,0-8 0 15,6-5 0 1,-1-8-10-16,9-1-21 0,-4 0-19 15,6 0-25-15,2 0-60 16,2-1-151-16,0-5-66 16</inkml:trace>
  <inkml:trace contextRef="#ctx0" brushRef="#br0" timeOffset="32484.68">12942 14011 328 0,'0'0'166'16,"0"0"-114"-16,0 0 39 15,0 0 10-15,0 0-18 16,0 0-31-16,81-83-1 15,-75 69 30-15,-4 4 2 16,5 2-11-16,-7 2-11 16,0 0-14-16,0 0-26 15,0 0-14-15,0 2 8 16,0 2 10-16,0 2-6 16,0 0 10-16,0 0 0 0,0 0-9 15,0 0-3-15,0 0-6 16,0 0-4-16,0 0-1 15,0 0-4-15,0 0-2 16,0 0 0-16,0 0 0 16,0 0 0-16,0 0 4 15,0 0 3-15,0 0 1 16,0 0 1-16,2 0-3 16,8 0 11-16,3 0 1 15,-5 0-10-15,8 0-5 16,7-14 5-16,-4-12 2 15,4-4-2-15,-5 2-5 16,-7 2-1-16,-7 8 2 16,-4 8-1-16,0 1-2 15,0 6 2-15,-2 1 0 0,-9 2-3 16,-9 0-3-16,-3 0-4 16,4 5 3-16,-6 16 3 15,5 3-4-15,0 8 4 16,6 4 0-16,6 4-2 15,1 4 1-15,7-6 0 16,0 2 2-16,0-9 0 16,13-8-1-16,14-9 0 15,9-11-3-15,3-3 2 16,13-4-13-16,2-31-29 16,2-13-37-16,-4-6-45 15,2-6-74-15,-14 2-43 16,-7 2 42-16,-12 2-5 0,-11 4 88 15,0 0 118 1,-8 1 16-16,-2 7 114 0,0 8 31 16,0 8-17-16,0 10-26 15,0 8 16-15,0 6-22 16,0 2-1-16,-2 8-62 16,-14 38-33-16,-9 28 34 15,-3 26 6-15,-3 13-12 16,2 5 4-16,4 0-4 15,11-7-22-15,12-17-11 16,2-16-8-16,0-22-3 16,14-18 0-16,15-21-1 15,9-17-6-15,-3 0 3 0,9-25-7 16,-3-19-6-16,-1-6-6 16,-11-6-10-16,-11 4-13 15,-7 8 6-15,-11 8 21 16,0 14 19-16,-29 8 3 15,-9 6-3-15,1 8-1 16,-6 0-1-16,7 0-1 16,7 5 1-16,14 8 0 15,8-8-28-15,7 2-59 16,0-7-163-16,0 0-41 16,9 0-339-16</inkml:trace>
  <inkml:trace contextRef="#ctx0" brushRef="#br0" timeOffset="32658.6">13694 13958 846 0,'0'0'235'0,"0"0"-188"16,0 0-45-16,0 0 2 0,0 0-4 15,0 0-212 1,23-36-215-16</inkml:trace>
  <inkml:trace contextRef="#ctx0" brushRef="#br0" timeOffset="33513.24">12452 13142 172 0,'0'0'330'16,"0"0"-226"-16,0 0-69 15,0 0 16-15,0 0 39 16,0 0-5-16,0-14-29 16,0 14-16-16,0 0-11 15,0 0-3-15,0 0 6 16,0 0-4-16,0 0-13 15,0 0 3-15,0 0 16 16,0 0 13-16,0 0-9 0,0 0-6 16,0 0-4-1,0 0-8-15,0 6-4 0,-9 20 5 16,1 10 7-16,-2 0-17 16,-1 1-9-16,9 1-2 15,2 4-3-15,0 0-66 16,0-26-236-16,0-2-399 15</inkml:trace>
  <inkml:trace contextRef="#ctx0" brushRef="#br0" timeOffset="34352.54">14210 13176 662 0,'0'0'186'0,"0"0"-91"15,0 0 22-15,0 0-19 16,0 0-22-16,0 0-31 16,-36 209-23-16,28-137-13 15,-5 2-3-15,-1 4-6 16,3 0-32-16,7-56-191 16,-4 1-426-16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7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 7123,'0'0'11155,"-4"-1"-10483,-10-4-182,31 5-298,31 6 100,-43-5-220,1 1 1,0 0-1,-1 0 1,0 0-1,1 0 1,-1 1-1,0 0 1,0 0-1,-1 0 1,1 1-1,-1 0 1,1 0-1,-1 0 1,0 0-1,-1 1 1,1-1-1,-1 1 1,0 0-1,0 0 1,0 0-1,-1 1 1,0-1-1,0 1 1,0-1-1,-1 1 1,1-1-1,-1 1 1,-1 0-1,1 0 1,-1 0-1,0-1 1,0 1-1,-2 8 1,1-7-31,-1 0 0,0 0 0,0 0 1,-1 0-1,1-1 0,-2 1 0,1-1 0,-1 1 0,0-1 1,0 0-1,-8 8 0,-7 6 179,-39 31-1,20-19-65,30-24-155,30-21-526,-6 3 557,129-96-870,-127 91 698,0-1-1,-1-1 1,-1-1-1,0 0 1,20-33-1,-26 36-12,-7 11 109,0 1 0,0-1 0,-1 0-1,0 0 1,1 0 0,-2 0 0,1 0 0,0-1 0,-1 1 0,2-9-1,-3 13 777,-8 8 147,1 0-820,1 0 0,0 1 0,0 0 0,1-1 0,0 2 0,1-1 0,0 1 0,0-1 0,1 1 0,0 0-1,0 0 1,2 0 0,-2 13 0,3-21-56,-1 8 8,1-1 1,0 1-1,0-1 1,1 1 0,3 16-1,-3-23-10,0-1 1,0 1-1,1 0 0,-1-1 0,1 1 0,-1-1 1,1 1-1,0-1 0,0 0 0,0 0 0,0 0 0,0 0 1,1 0-1,-1 0 0,1 0 0,-1-1 0,1 0 1,-1 1-1,1-1 0,0 0 0,0 0 0,4 1 1,1 0-162,0-1 1,1 0 0,-1 0 0,0 0-1,0-1 1,12-1 0,-16 1-186,-1-1-1,0 1 1,1-1 0,-1 0 0,1 0 0,-1 0 0,0 0-1,0-1 1,1 1 0,-1-1 0,0 0 0,-1 0 0,1 0 0,0 0-1,0 0 1,-1-1 0,3-2 0,11-20-4979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6.6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160 0 5635,'0'0'16362,"2"6"-15682,-1 0-638,0-1 0,-1 1 0,1-1 0,-1 0 0,0 1 0,-1 6 0,-15 109 346,-46 167 1,6-36 101,44-176-408,3 0 1,1 90 0,8-165-93,0 0 0,0 0 0,0 0 0,0 0 0,0 0 0,0 0 0,0 0 0,0 0 0,0 0 0,1 0 0,-1 0-1,0-1 1,1 1 0,-1 0 0,1 0 0,-1 0 0,1 0 0,-1-1 0,1 1 0,-1 0 0,1 0 0,0-1 0,0 1 0,-1 0 0,1-1 0,0 1 0,0-1 0,0 1 0,-1-1 0,1 0 0,0 1 0,0-1 0,1 1 0,1-1-75,-1 0 1,0 0 0,0 0-1,0-1 1,1 1 0,-1 0-1,0-1 1,0 0 0,0 1-1,0-1 1,0 0 0,0 0-1,0 0 1,2-2 0,7-6-254,-1-2 0,-1 1 0,1-1 1,-2-1-1,1 0 0,-2 0 0,11-22 0,-7 13 154,-2 0-1,0-1 0,-1 0 1,-1 0-1,-2-1 1,0 1-1,-1-2 0,-1 1 1,-1-45-1,-2 62 187,-1 1 1,1-1-1,-1 0 0,-1 1 1,1 0-1,-1-1 0,0 1 1,0 0-1,0 0 0,-1 0 1,0 0-1,0 1 0,0-1 0,-1 1 1,1-1-1,-8-5 0,2 2 440,0 1 0,-1 0 0,1 0 0,-1 1 0,0 1 0,-1-1 0,-14-4 0,25 10-408,-1 0 1,1 0-1,0 0 1,0 0-1,-1 0 0,1 0 1,0 0-1,0 0 1,-1 0-1,1 0 0,0-1 1,0 1-1,0 0 1,-1 0-1,1 0 0,0 0 1,0 0-1,0-1 1,-1 1-1,1 0 0,0 0 1,0 0-1,0 0 1,0-1-1,-1 1 0,1 0 1,0 0-1,0-1 0,0 1 1,0 0-1,0 0 1,0 0-1,0-1 0,0 1 1,0 0-1,0 0 1,0-1-1,0 1 0,0 0 1,0 0-1,0-1 1,0 1-1,0 0 0,0 0 1,0-1-1,0 1 1,0 0-1,1 0 0,12-11 194,25-4-431,2 1 189,1 2 0,1 2-1,-1 2 1,2 2 0,70-3 0,-60 9 56,-52 0-18,-2 5 68,0 0 0,0 0-1,1 0 1,0-1 0,0 1-1,0 0 1,1 8 0,1 6 154,-3-4-155,2 1 0,-1-1 0,2 1 0,0-1 0,1 0 0,1 0 0,6 19 0,-10-34-125,0 0-1,0 0 1,0 1 0,0-1 0,0 0-1,0 1 1,0-1 0,0 0 0,0 0-1,0 1 1,1-1 0,-1 0-1,0 0 1,0 1 0,0-1 0,0 0-1,0 0 1,1 1 0,-1-1 0,0 0-1,0 0 1,0 0 0,1 1-1,-1-1 1,0 0 0,0 0 0,1 0-1,-1 0 1,0 0 0,0 0 0,1 1-1,-1-1 1,0 0 0,0 0 0,1 0-1,-1 0 1,0 0 0,1 0-1,-1 0 1,0 0 0,0 0 0,1 0-1,-1 0 1,0 0 0,1 0 0,-1-1-1,0 1 1,0 0 0,1 0-1,-1 0 1,0 0 0,6-18-2808,-3-42-3683,-3 35 1765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7.1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0 344 9684,'0'0'7961,"13"-19"-7654,-5 6-212,-3 3-16,1 1 0,0 0 0,0 0 0,1 1 0,0-1 1,1 1-1,-1 1 0,2 0 0,-1 0 0,1 0 0,0 1 0,17-8 0,-6 5 185,0 1-1,0 0 1,1 2-1,0 1 1,0 0-1,1 2 1,22-2-1,-42 5-216,0 0 0,0 1 0,1-1 0,-1 0 0,0 1-1,0-1 1,0 1 0,0 0 0,0 0 0,-1 0 0,1 0 0,0 0 0,0 0 0,0 0 0,-1 1 0,1-1-1,-1 0 1,1 1 0,-1 0 0,0-1 0,1 1 0,-1 0 0,0-1 0,0 1 0,0 0 0,0 0 0,-1 0-1,1 0 1,0 0 0,-1 0 0,1 3 0,1 8 237,0 1 0,-1 0 0,0 26 0,-1-18-48,2 45 234,-3-1-1,-2 0 1,-23 120 0,14-139-209,2 1 0,2 0 1,-2 73-1,35-133-298,-11-1 49,-1-1-1,0 0 1,-1-1 0,12-19-1,40-73 28,-55 92-43,20-40-5,-2-1-1,-2-2 0,-3 0 0,-2-1 0,15-76 1,-28 97 148,8-32 541,11-124 0,-32 286-355,-26 142 0,18-146-231,3-1 8,3 0-1,5 138 1,3-220-99,0 0 1,1 0-1,-1-1 1,1 1-1,1 0 1,-1 0-1,0 0 1,1-1 0,0 1-1,0-1 1,1 1-1,4 6 1,-4-8-38,0 0 1,0 0 0,0-1-1,1 1 1,-1-1-1,0 0 1,1 0 0,0 0-1,-1 0 1,1-1-1,0 1 1,0-1 0,0 0-1,0 0 1,6 0-1,-2 0-436,34 3-1439,-14-10-3971,-5-10-3949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7.6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75 0 11221,'0'0'10437,"0"4"-9952,4 50 102,-3 1-1,-2 0 0,-3-1 0,-11 63 1,8-65-362,-1 17-7,0-3-164,-23 100-1,26-156-855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58.4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0 763 11605,'0'0'7086,"23"17"-5776,-10-5-1080,-3-4-124,-1 0 1,1-1 0,0 0-1,1 0 1,12 5 0,-18-10-63,-1 0 1,1 0-1,0-1 1,0 0-1,0 0 0,0 0 1,0-1-1,0 1 1,0-1-1,0 0 1,0-1-1,0 1 0,0-1 1,0 0-1,0 0 1,0-1-1,0 1 0,0-1 1,6-4-1,13-8 141,-1-2 0,0 0 0,-1-1-1,24-26 1,77-88 211,-116 123-398,138-175-46,-123 150 39,-1 0 1,-2-2-1,27-68 1,-40 82 159,-1 0 1,0 0 0,-2 0-1,-1-1 1,0 0 0,-3-30-1,1 30 927,-1 21-959,1 1 0,-1 0-1,0 0 1,1-1 0,-1 1-1,1 0 1,-1 0 0,0 0-1,1 0 1,-1 0 0,0 0-1,1 0 1,-1 0 0,0 0-1,1 0 1,-1 0 0,0 1-1,1-1 1,-1 0 0,0 0-1,1 1 1,-1-1 0,1 0-1,-2 1 1,-2 4-82,0-1-1,0 0 1,0 1 0,1 0 0,0 0 0,0 0-1,0 0 1,0 0 0,1 0 0,0 1 0,-2 6-1,-3 6 8,-31 78 313,5 2 0,4 1 0,4 1-1,4 1 1,5 1 0,-5 199 0,21-262-320,2-43-51,1 0-1,0 1 1,0-1 0,0 1-1,1 0 1,-1-1 0,1 2-1,-1-1 1,1 0 0,7-3 0,0 3-31,-1 1 0,0 0 0,1 0 0,-1 1 1,1 1-1,-1 0 0,1 0 0,10 2 0,15 0-48,41 0-325,-36 0 234,1-2 0,46-6-1,-81 4 123,0 0 0,1 0 0,-1-1 0,0 0 0,0 0 0,-1-1 0,1 0 0,-1 0 0,0-1 0,0 1 0,0-1 0,-1-1 0,7-7 0,-4 5-20,-1-1-1,0 0 0,-1-1 1,0 0-1,0 0 1,-1 0-1,-1 0 0,4-13 1,-7 21 86,0 0-1,0 0 1,-1-1 0,1 1 0,-1 0-1,0 0 1,1-1 0,-1 1 0,0 0 0,0-1-1,-1 1 1,1 0 0,0-1 0,-1 1-1,0 0 1,-1-4 0,1 5 7,0 0 1,0-1-1,-1 1 1,1 0-1,0 0 0,-1 0 1,1 1-1,-1-1 1,1 0-1,-1 0 0,1 1 1,-1-1-1,0 1 0,1 0 1,-1-1-1,1 1 1,-1 0-1,0 0 0,0 0 1,1 0-1,-3 0 1,2 0 17,-1 0 0,1 0 0,-1 0 0,1 0 0,0 0 0,-1 1 0,1-1 0,-1 1 0,1-1 0,0 1 0,0 0 0,-1 0 0,1 0 0,0 0 0,0 0 0,0 1 0,0-1 0,-2 3 0,2-1-16,0 0 0,0 1-1,0-1 1,1 1 0,-1 0 0,1-1-1,0 1 1,0 0 0,1 0-1,-1 0 1,0 4 0,0 4 18,0 0-1,0 0 1,1 0 0,2 19-1,-2-27-25,1-1 0,0 0 0,0 0-1,0 0 1,0 0 0,0 0 0,0 0 0,1 0-1,0 0 1,-1 0 0,1-1 0,0 1 0,0 0-1,1-1 1,-1 0 0,0 0 0,1 1 0,0-2-1,-1 1 1,1 0 0,4 2 0,11 2 12,0-2 0,0 0 0,0-1 0,1 0 0,-1-2 0,1 0 0,34-3 0,-21 1-79,-10 1-128,0-1 0,0-1 0,23-6 0,-35 5-400,0 0 1,-1 0-1,14-7 0,-15 6-885,-1-1 1,1 0-1,-1 0 0,11-10 1,7-10-12965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43.6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93 12 32,'0'0'18384,"-2"-3"-17509,-2-5-61,1 8-284,3 19-50,8 38 81,-7-55-448,2 20-88,0 0 1,-1 0-1,-1 0 0,-1 0 1,-2 1-1,0-1 1,-1 0-1,-1-1 1,-1 1-1,0-1 1,-2 0-1,-15 33 0,-7-1-1492,14-37-1958,7-15-1877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46.1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0 965 8916,'0'0'10247,"2"-3"-9035,0-1-1113,11-15 4771,-6 21-2756,-2 13-2658,5 31 586,-10-45 20,4 25 487,-2-14-542,0 0-1,0 0 0,1 0 1,7 16-1,-9-25-8,0-1 0,0 1 0,0-1 0,1 1 1,-1-1-1,1 0 0,-1 0 0,1 0 0,0 0 0,0 0 0,0 0 1,0 0-1,0-1 0,1 1 0,-1-1 0,0 1 0,1-1 0,-1 0 1,1 0-1,-1 0 0,1 0 0,0-1 0,-1 1 0,1-1 0,0 1 0,2-1 1,1 0-5,0-1 1,0 0-1,0 0 1,0 0 0,0-1-1,-1 0 1,1 0-1,-1-1 1,1 1-1,-1-1 1,0 0 0,0 0-1,0-1 1,0 0-1,-1 0 1,1 0 0,5-7-1,6-8-26,-1-1 0,23-43 0,-18 30 23,-18 30 15,3-9-1,-5 11-91,0 4-85,0 6 156,1 0-1,0 0 1,1-1-1,0 1 1,0 0-1,1-1 1,0 0-1,1 1 1,5 9-1,-7-14 15,1 1 0,-1-1 0,1 0-1,0 0 1,0 0 0,1-1 0,-1 1-1,1-1 1,0 0 0,0 0 0,0 0-1,0 0 1,0-1 0,0 1 0,1-1-1,-1 0 1,1-1 0,6 3 0,-1-3-113,1 1 1,0-2-1,0 1 1,20-3-1,-26 2 50,-1-1-1,0 0 1,0 0 0,1-1-1,-1 1 1,0-1-1,0 0 1,0 0-1,0 0 1,-1 0-1,1-1 1,0 0 0,-1 1-1,5-6 1,0-2-95,0-1 0,-1 0 0,0 0 0,0-1 0,-1 1 0,-1-2 1,0 1-1,-1 0 0,0-1 0,3-17 0,-2-7 114,-1-1-1,-1-53 1,-4 82 49,1 0 0,-2 0 0,1 0 0,-1 0 0,-1 0 0,1 1 0,-6-12 1,-33-58 102,2 6 455,35 62-456,0 0 71,-1 0 0,1-1 1,-3-17-1,6 26-163,1 0 1,-1 0-1,1-1 1,0 1-1,0 0 1,0-1-1,0 1 1,0 0-1,0-1 1,1 1-1,-1 0 1,1 0-1,0-1 1,0 1-1,-1 0 1,1 0-1,1 0 1,-1 0-1,0 0 1,0 0-1,1 0 1,-1 0-1,4-2 1,6-4-25,1 1 1,0 0-1,1 1 1,0 0-1,26-8 1,72-12-38,-81 22 10,1 2 1,38 1-1,-44 1 3,-23 0 40,0 1 0,1-1 1,-1 1-1,0-1 0,1 1 0,-1 0 0,0 0 1,0 0-1,0 1 0,0-1 0,0 0 1,0 1-1,0-1 0,0 1 0,-1-1 1,1 1-1,0 0 0,-1 0 0,0 0 1,1 0-1,-1 0 0,0 0 0,0 0 1,0 1-1,0-1 0,0 0 0,-1 0 0,1 1 1,0 3-1,2 9 196,-1 1 1,0-1 0,0 20-1,-2-30-129,1 93 1398,-21 173 0,13-216-1323,1 60 0,6-114 461,1 20-855,5-29 237,0 1 0,0 1-1,0-1 1,0 1-1,1 0 1,13-9 0,-1 0-11,-4 3-43,1 1 0,17-11 0,-27 19 6,0 0-1,0 0 0,0 0 0,0 1 1,1 0-1,-1 0 0,1 1 1,0 0-1,10-1 0,-16 2 46,0 1 0,0-1 0,0 1 0,0-1 1,0 1-1,0-1 0,0 1 0,0 0 0,0-1 0,0 1 0,-1 0 0,1 0 0,0-1 0,0 1 0,-1 0 0,1 0 0,-1 0 0,1 0 0,-1 0 0,1 0 0,-1 0 0,0 0 0,1 0 1,-1 0-1,0 0 0,0 0 0,0 0 0,0 2 0,4 40 58,-3-31-53,-1-4 11,1 0 1,0 1-1,1-1 0,0 0 0,5 13 0,-6-19-10,0 1 0,0-1 0,0 0 0,1 0 0,-1 0 0,1 0 0,0-1 0,-1 1 1,1 0-1,0-1 0,0 1 0,0-1 0,0 0 0,0 1 0,1-1 0,-1 0 0,0 0 0,0-1 1,1 1-1,-1 0 0,0-1 0,1 1 0,3-1 0,5 1-30,1 0 1,-1 0-1,0-2 1,0 1-1,0-1 1,0-1-1,0 0 0,0-1 1,-1 0-1,1 0 1,-1-1-1,1-1 1,-1 0-1,18-12 0,86-74-465,-99 78 420,-1-1-1,-1 0 1,0-1 0,-1-1-1,13-21 1,-25 36 84,0 1 1,1 0-1,-1 0 0,0-1 1,0 1-1,0 0 1,1-1-1,-1 1 0,0 0 1,0-1-1,0 1 1,0 0-1,0-1 0,0 1 1,0-1-1,0 1 1,0 0-1,0-1 0,0 1 1,0 0-1,0-1 1,0 1-1,0-1 1,0 1-1,0 0 0,0-1 1,-1 1-1,1 0 1,0-1-1,0 1 0,0 0 1,-1-1-1,1 1 1,0 0-1,0 0 0,-1-1 1,1 1-1,0 0 1,0 0-1,-1-1 1,1 1-1,0 0 0,-1 0 1,1 0-1,0 0 1,-1 0-1,1-1 0,0 1 1,-1 0-1,1 0 1,-1 0-1,1 0 0,0 0 1,-1 0-1,1 0 1,0 0-1,-1 0 0,1 0 1,-1 1-1,1-1 1,0 0-1,-1 0 1,0 0-1,-26 7 5,18-1-9,0 1 0,0 0 0,0 0-1,1 1 1,1-1 0,-1 2 0,1-1-1,0 1 1,1 0 0,0 1 0,1-1-1,0 1 1,0 0 0,1 0 0,0 1-1,-2 12 1,6-22-7,-1 0 0,1 0 0,0 0 1,0 0-1,-1 0 0,1 1 0,0-1 0,0 0 0,0 0 0,1 0 0,-1 0 0,0 0 1,0 0-1,0 0 0,1 0 0,-1 0 0,0 0 0,1 0 0,-1 0 0,1 0 0,0 0 1,-1 0-1,1-1 0,-1 1 0,1 0 0,1 1 0,-1-2 3,1 1 1,-1-1-1,1 0 1,-1 1-1,0-1 0,1 0 1,-1 0-1,1 0 1,-1 0-1,1 0 0,-1 0 1,1 0-1,-1 0 1,1-1-1,-1 1 0,2-1 1,4-1-6,1-1-1,-2 0 1,1-1 0,0 1 0,-1-1-1,8-6 1,4-6-319,-1 0 0,0-1-1,-1 0 1,-1-1 0,-1-1 0,20-36-1,-34 56 295,0-1 0,0 0-1,0 0 1,0 0 0,0 0-1,1 0 1,-1 0 0,0 0-1,0 0 1,0 0 0,0 0-1,0 0 1,0 0 0,0 0-1,0 1 1,0-1 0,0 0-1,0 0 1,0 0 0,1 0-1,-1 0 1,0 0 0,0 0-1,0 0 1,0 0 0,0 0 0,0 0-1,0 0 1,0 0 0,0 0-1,1 0 1,-1 0 0,0 0-1,0 0 1,0 0 0,0 0-1,0 0 1,0 0 0,0 0-1,0-1 1,0 1 0,0 0-1,0 0 1,1 0 0,-1 0-1,0 0 1,0 0 0,0 0-1,0 0 1,0 0 0,0 18-381,-4 26 475,-4-10-73,5-24 9,1 0 1,0 0-1,0 0 0,1 1 1,0-1-1,1 1 0,0-1 1,3 19-1,-3-28-1,1 0 0,0 0 0,0 0 0,0 1 0,0-1 0,0-1 0,0 1 0,1 0-1,-1 0 1,0 0 0,0 0 0,1-1 0,-1 1 0,0-1 0,1 1 0,-1-1 0,0 1 0,1-1 0,-1 0 0,1 0 0,-1 0 0,1 0 0,-1 0 0,0 0 0,1 0 0,-1 0 0,1 0 0,2-1 0,3 0-22,2 1 18,0-1 1,0 0-1,0 0 0,0-1 1,0-1-1,0 1 0,-1-1 1,1-1-1,-1 1 0,0-2 1,0 1-1,0-1 0,12-10 1,3-6-26,-1 0 0,34-43 1,-38 42 4,32-38-3,-3-3-1,60-102 1,-90 134 147,-1-1 1,-2-1-1,-1 0 0,-2-1 0,-1 0 0,-2 0 0,7-68 0,-13 88-14,1-19 567,-2 0 1,0 1-1,-8-53 1,7 83-562,0 0 1,-1 0 0,0 0-1,1 0 1,-1 0 0,0 0-1,0 0 1,0 0 0,0 0-1,0 1 1,-1-1 0,1 0-1,0 1 1,-1-1 0,0 1-1,1 0 1,-1-1 0,0 1-1,1 0 1,-1 0 0,-2-1-1,3 2-47,0-1 0,0 1 0,0 0-1,0 0 1,0 0 0,0 0-1,0 0 1,0 0 0,0 0 0,0 0-1,0 0 1,0 0 0,0 1 0,0-1-1,0 0 1,0 1 0,0-1 0,0 0-1,-1 2 1,0-1-39,1 1-1,-1-1 1,1 1 0,-1 0 0,1-1-1,0 1 1,-1 0 0,1 0 0,0 0-1,0 0 1,0 0 0,0 3-1,-38 135 79,-35 246-1,56-250-105,0 264 0,18-391-62,0 2-27,0 1 0,1-1 0,5 22 0,-6-31 15,1-1 0,-1 1 1,1 0-1,-1 0 0,1 0 0,0 0 0,0 0 0,0-1 0,0 1 0,0 0 0,0-1 0,1 1 0,-1-1 0,0 1 1,1-1-1,-1 0 0,1 0 0,0 1 0,-1-1 0,1 0 0,0 0 0,0-1 0,-1 1 0,1 0 0,0-1 1,0 1-1,0-1 0,3 1 0,-3-1-41,-1 0 0,1 0-1,-1 0 1,1 0 0,-1-1 0,1 1 0,-1 0 0,1-1-1,-1 1 1,1-1 0,-1 0 0,1 1 0,-1-1 0,0 0 0,1 0-1,-1 0 1,0 0 0,0 0 0,0 0 0,0 0 0,0 0-1,0 0 1,1-2 0,14-33-1752,-14 27 1090,13-47-5258,-4-2-1886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46.5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1 179 16167,'0'0'6227,"199"-3"-4706,-68-37-497,4-6-799,-16 2-225,-13 7-1121,-87 28-3089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47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152 110 11317,'0'0'7980,"-9"5"-6953,1-1-816,0 2 1,0-1-1,0 1 1,1 0-1,0 0 1,0 1-1,1 0 0,0 0 1,0 0-1,0 1 1,-4 9-1,2-4-75,0 1 0,1-1-1,1 2 1,0-1 0,1 1 0,1-1-1,0 1 1,-3 29 0,23-43-349,-9-2 224,0 1 0,0-1 0,0 0 0,0-1 0,0 0 0,0 0 0,0 0 0,-1-1 1,1 0-1,-1-1 0,0 1 0,0-1 0,6-5 0,8-8 9,0-1 0,22-26-1,-24 24-18,35-30 0,-44 43 31,-7 6-67,45 33 106,-38-25-56,0 0 0,0-1 0,0 0 1,13 5-1,-12-6-10,13 2 2474,-22-16-2418,0 0 1,0 0 0,1 0 0,1 1 0,0-1 0,0 1-1,0-1 1,1 1 0,0 0 0,1 0 0,0 0-1,0 1 1,0 0 0,1 0 0,8-7 0,3-3-103,1 1 1,1 0-1,0 2 1,31-18 0,-46 30-107,0 0 1,0 0 0,1 0 0,-1 1-1,0 0 1,1 0 0,-1 0 0,7 0-1,19 1-3562,-20 0 1323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47:47.7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1 238 10885,'0'0'10503,"14"-1"-9892,-6 1-518,-1 0-36,-1-1 0,0 1 1,1-1-1,-1 0 0,0-1 0,1 1 1,-1-1-1,0 0 0,0-1 0,-1 0 0,1 1 1,0-2-1,8-6 0,7-6 34,-1-2-1,32-35 1,-47 47-71,0-1 0,-1 1 1,1-1-1,-2 0 0,1 0 0,-1 0 1,0-1-1,0 1 0,-1-1 0,0 1 0,0-1 1,-1 0-1,1-15 0,-18 22 682,11 1-667,-1-1 0,1 1 1,-1 1-1,1-1 0,-1 1 0,1 0 1,-1 0-1,1 0 0,0 1 0,-1 0 1,1 0-1,0 0 0,0 0 0,1 1 1,-1 0-1,0 0 0,1 0 0,0 1 1,0 0-1,0-1 0,0 2 0,-5 5 1,5-4 29,0 1 0,0-1 1,0 1-1,0 0 0,1 0 0,0 0 1,1 1-1,0-1 0,-2 11 1,1 4 230,1-1 0,2 23 1,0-39-212,0-2-58,0 0 0,1-1-1,-1 1 1,1 0 0,0-1 0,0 1-1,0-1 1,0 1 0,0-1 0,0 0 0,1 1-1,-1-1 1,1 0 0,0 0 0,-1 0-1,1 0 1,0 0 0,0 0 0,0-1-1,1 1 1,-1-1 0,0 1 0,0-1-1,1 0 1,-1 0 0,1 0 0,-1 0-1,1 0 1,0-1 0,-1 1 0,4 0-1,13 2 32,0-1-1,0-1 1,28-1-1,-27 0 15,4-1-80,0-1-1,0-1 1,1-1-1,-2-1 1,33-12 0,-15 2-1189,74-39 0,-84 32-2511,-14 9-3175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0.4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328 4 9028,'0'0'11120,"0"0"-11070,0 0 0,-1 0-1,1-1 1,0 1 0,0 0 0,0 0 0,0 0-1,0-1 1,0 1 0,-1 0 0,1 0 0,0 0 0,0-1-1,0 1 1,0 0 0,-1 0 0,1 0 0,0 0-1,0 0 1,-1-1 0,1 1 0,0 0 0,0 0 0,0 0-1,-1 0 1,1 0 0,0 0 0,0 0 0,-1 0 0,1 0-1,0 0 1,0 0 0,-1 0 0,1 0 0,0 0-1,0 0 1,-1 0 0,1 0 0,0 0 0,0 1 0,-1-1-1,1 0 1,-3 1 40,-1 0-1,1 1 1,0-1-1,0 1 1,0 0-1,0 0 1,0 0-1,1 0 1,-1 0-1,0 1 1,1-1-1,0 1 0,0 0 1,-4 4-1,-1 2 13,-35 39 67,-53 66 775,80-93-813,0 0 0,2 1 0,-19 40 1,30-55-139,0-1 1,0 1-1,0-1 1,1 1-1,0 0 1,0 0-1,1 0 1,0 9-1,0-11 2,0-4 2,1 1 1,-1-1 0,1 1-1,-1-1 1,1 1 0,-1-1 0,1 1-1,0-1 1,0 1 0,-1-1-1,1 0 1,0 1 0,0-1 0,1 0-1,-1 0 1,0 0 0,0 0-1,0 0 1,1 0 0,2 1-1,37 18 23,-20-11-10,1 3-1,-1 1 1,0 1-1,-1 0 0,0 2 1,-1 0-1,-1 1 0,0 1 1,21 30-1,-27-32 4,-1 1 0,0 1 0,-2 0 0,0 0 0,-1 1 0,-1 0 0,-1 0 0,-1 0 0,0 1 0,3 40 0,-7 56 72,-1-112-81,0 0 0,0 0-1,-1-1 1,1 1 0,-1 0 0,0 0-1,0-1 1,-1 1 0,1 0 0,-1-1 0,0 1-1,0-1 1,0 0 0,0 0 0,0 0-1,-1 0 1,1 0 0,-1 0 0,0 0 0,0-1-1,0 0 1,0 1 0,-1-1 0,1 0-1,0-1 1,-1 1 0,-4 1 0,-5 1-155,0-1 0,-1 0 0,1-1 1,0-1-1,-1 0 0,-21-1 0,27-2 63,-1 1 0,0-1 0,1 0 0,-1-1 0,1 1 0,0-2 0,0 1 0,0-1 0,0-1 0,0 1-1,1-1 1,0-1 0,0 1 0,1-1 0,-1 0 0,1-1 0,-7-9 0,1 0 34,0-1 1,1 0-1,0-1 0,2 0 1,0 0-1,-9-29 0,15 39 44,0-1 1,1 0-1,0 1 0,0-1 0,1 0 0,0 0 0,1 0 0,0 0 0,0 1 1,1-1-1,0 0 0,1 0 0,0 0 0,0 1 0,1-1 0,0 1 0,0 0 1,1 0-1,0 0 0,0 0 0,1 0 0,0 1 0,1 0 0,-1 0 0,1 1 0,8-7 1,159-126-51,-12 12 29,81-91-337,-230 211 3471,-19 21-2486,-19 27-802,15-27 216,1 0-1,0 1 1,1 0 0,1 1 0,1 0 0,0 0 0,1 1 0,1 0 0,0 0-1,1 0 1,1 0 0,1 1 0,-1 23 0,3-40-30,0 0-1,0 0 1,0 1 0,0-1-1,0 0 1,0 1 0,0-1-1,0 0 1,1 0 0,-1 1-1,0-1 1,1 0 0,-1 0 0,1 1-1,-1-1 1,1 0 0,0 0-1,0 0 1,-1 0 0,1 0-1,2 2 1,-1-2 2,1-1 1,-1 1-1,1 0 0,-1-1 1,1 0-1,-1 1 1,1-1-1,0 0 0,4-1 1,1 1 3,-2 0-7,1-1 1,-1-1 0,0 1-1,0-1 1,0 0-1,0 0 1,0-1 0,0 1-1,-1-1 1,1-1-1,-1 1 1,0-1 0,8-7-1,9-10-7,32-36 0,-31 31 5,24-27-62,-43 89 365,-4-19-295,-1-11-8,1 0 0,0 0 0,0 0 0,1-1-1,0 1 1,2 10 0,-2-14 0,0 0-1,0 0 1,0 0-1,0 0 1,1-1-1,-1 1 1,1 0-1,-1 0 1,1-1-1,0 1 1,-1-1-1,1 0 1,0 1-1,0-1 1,0 0-1,0 0 1,0 0-1,0 0 1,0-1-1,1 1 1,3 0-1,6 1-8,1 0 1,0-1-1,0-1 0,20-1 0,-23 0 2,1 0-1,-1 1 1,0 0 0,0 1 0,1 0 0,-1 0-1,18 6 1,-26-6 9,0 0 1,0 0-1,0 0 0,-1 0 0,1 0 0,0 0 1,0 0-1,-1 1 0,1-1 0,-1 1 1,1-1-1,-1 1 0,0-1 0,0 1 0,1 0 1,-1 0-1,0-1 0,-1 1 0,1 0 0,0 0 1,0 0-1,-1 0 0,1 0 0,-1 0 0,1 4 1,-1-5 52,3-2-427,1 1-1,0-1 1,-1 0 0,1 0-1,0 0 1,-1 0 0,0-1-1,1 1 1,-1-1 0,0 0-1,1 0 1,-1 0 0,0-1-1,-1 1 1,4-4 0,-5 11 7115,1 20-6530,-32 323 2322,1 1-1502,26-661 1125,1 210-2155,9-315-501,-2 372 425,2-1 1,1 1-1,19-54 0,-27 97 67,1 0 0,0 0 0,-1 0 0,1 0 0,0 0 0,0 0 0,0 0 0,0 0 0,0 0 0,1 1 0,-1-1-1,1 0 1,-1 1 0,1-1 0,3-2 0,-3 3-20,0 1 0,1-1 0,-1 1 0,1-1 0,0 1 1,-1 0-1,1 0 0,-1 0 0,1 0 0,-1 0 0,1 1 0,-1-1 0,4 2 0,7 2 22,0 0 0,0 2-1,-1-1 1,0 2 0,0 0 0,0 0-1,-1 1 1,0 0 0,0 1 0,-1 0 0,0 1-1,0 0 1,-2 1 0,13 17 0,-18-20 30,0 1 0,0-1 0,0 1 0,-1-1 0,-1 1 0,0 0 0,0 0 0,0 0 0,-1 0 0,0 0 0,-1 0 0,0 0 0,-1 0 0,1 0 0,-2-1 0,1 1 0,-1-1 0,-7 13 0,2-10-14,-1 0 0,0-1-1,-1 0 1,0-1 0,0 0 0,-1-1 0,-1 0 0,1 0-1,-1-1 1,0-1 0,-1 0 0,-18 6 0,20-9-896,1 0 0,-1 0 1,0-1-1,-1 0 0,-15 0 1,25-13-17497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7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43 12118,'0'0'10095,"-3"-10"-9135,2 3-801,-6-17 394,7 24-546,0 0 0,-1-1 0,1 1 0,0 0-1,0 0 1,0 0 0,0 0 0,0 0-1,-1 0 1,1 0 0,0 0 0,0 0 0,0 0-1,0 0 1,-1 0 0,1 0 0,0 0-1,0 0 1,0 0 0,0 0 0,-1 0 0,1 0-1,0 0 1,0 0 0,0 0 0,0 0-1,-1 0 1,1 0 0,0 0 0,0 1-1,0-1 1,0 0 0,0 0 0,0 0 0,-1 0-1,1 0 1,0 0 0,0 1 0,0-1-1,0 0 1,0 0 0,0 0 0,0 1 0,-9 18 324,-12 58 475,3 0-1,-13 134 1,27-178-536,-8 62 198,5 0-1,9 176 1,-1-264-466,0 0 1,0 1-1,1-1 0,0 0 0,0 0 1,0 0-1,1 0 0,0-1 0,1 1 1,7 10-1,-8-13-30,0 0-1,1 0 1,0-1 0,-1 0-1,1 1 1,0-1 0,1-1 0,-1 1-1,0-1 1,1 1 0,-1-1-1,1 0 1,0-1 0,0 1-1,0-1 1,8 1 0,2 0-328,1-1-1,0-1 1,-1 0 0,1-1 0,0-1-1,18-4 1,-29 5 39,0 0 0,0-1 0,0 1 0,0-1 0,0 0 0,0-1 0,0 1 0,-1-1 0,1 0 0,-1 0 0,0 0 0,0-1 0,0 1 0,0-1 0,-1 0 0,1 0 0,-1-1 0,0 1 0,0 0 0,-1-1 0,5-9 0,0-16-5750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1.7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9252,'0'0'9244,"1"-1"-9125,-1 1-1,1 0 0,-1-1 0,1 1 0,0 0 0,-1-1 0,1 1 0,0 0 1,-1 0-1,1 0 0,0-1 0,-1 1 0,1 0 0,0 0 0,0 0 0,-1 0 0,1 0 1,0 0-1,-1 0 0,1 1 0,1-1 0,-2 67 4687,5-18-3658,-4-30-1148,1 22 25,-1-39-24,-1 0 0,0 0-1,1-1 1,-1 1 0,1 0 0,-1 0 0,1-1 0,0 1 0,0 0 0,0-1 0,0 1 0,0-1 0,0 1 0,0-1 0,1 1 0,-1-1-1,2 2 1,-1-3 1,-1 1-1,1 0 0,0-1 0,-1 1 1,1-1-1,0 0 0,-1 1 0,1-1 1,0 0-1,0 0 0,-1 0 0,1 0 0,0-1 1,-1 1-1,1 0 0,0-1 0,0 1 1,-1-1-1,1 1 0,-1-1 0,1 0 1,-1 0-1,1 0 0,1-1 0,36-31 61,-25 19-64,-8 8-9,0 1 0,0 0 0,1 0 0,0 0 0,0 1 0,0 0 0,0 0 0,1 0 0,-1 1 0,1 1-1,0-1 1,0 1 0,0 0 0,0 1 0,1 0 0,14 0 0,-22 1 11,0 1 1,-1-1-1,1 0 0,-1 1 1,1-1-1,0 0 0,-1 1 1,1-1-1,-1 1 0,1-1 1,-1 1-1,0-1 1,1 1-1,-1-1 0,1 1 1,-1-1-1,0 1 0,1-1 1,-1 1-1,0 0 0,0-1 1,0 1-1,1 0 0,-1-1 1,0 2-1,4 23 29,-3-17-4,8 54 258,-7-62-278,-1 0-1,0 0 0,0 0 0,1 0 1,-1 0-1,0 0 0,0 0 0,1-1 1,-1 1-1,0-1 0,0 1 0,1-1 1,1 0-1,20-21-184,-20 19 174,0-1 0,0 1 0,0 0 0,1 0 0,0 0 0,-1 0 0,1 1 0,0-1 0,0 1 0,0 0 0,0 0 0,1 0 0,-1 1 0,1 0 0,-1 0 0,1 0 0,6-1 0,35 1-70,-27-1 28,0 2 0,0 0 1,34 6-1,-40-3-1114,22 2-5552,-33-4 5896,17-1-1996,-12-1-2548,-7-4 1578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2.1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15559,'0'0'8324,"40"-14"-9637,-15 19-1840,0-5-7524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2.4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12806,'0'0'8406,"4"18"-7813,5 54 502,2 97 1,-11 97 211,-2-114-1065,2-63-28,0 4-521,0-32-5315,0-73-74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3.1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0 962 14086,'0'0'1575,"30"1"-324,-26-1-1189,10 2 151,1-2 0,-1 0 0,0 0 1,1-2-1,-1 0 0,0 0 0,0-1 0,0-1 1,0 0-1,0-1 0,-1-1 0,0 0 1,0-1-1,0 0 0,12-10 0,31-28 44,-3-3 0,-1-2 0,59-75 0,-77 81-265,-1-2-1,-3-1 0,-2-1 0,41-97 1,-60 121 4,-1-1 1,0 0-1,-2 0 1,-2 0-1,0-1 0,-1 0 1,-1 0-1,-4-45 1,2 70 49,0 0-1,0 0 1,0 0 0,0 0 0,0 0 0,0 0 0,-1-1 0,1 1-1,0 0 1,-1 0 0,1 0 0,0 0 0,-1 0 0,1 0 0,-1 0-1,0 0 1,1 0 0,-1 0 0,0 1 0,0-1 0,1 0 0,-1 0-1,0 1 1,0-1 0,0 0 0,0 1 0,0-1 0,0 1-1,0-1 1,0 1 0,0 0 0,0-1 0,0 1 0,-1 0 0,1 0-1,0 0 1,0 0 0,0 0 0,0 0 0,-2 0 0,1 1 41,-1-1-1,1 1 1,0 0 0,-1 0 0,1 0 0,0 0-1,0 1 1,0-1 0,0 1 0,0-1 0,0 1 0,0 0-1,0-1 1,1 1 0,-1 0 0,1 0 0,-1 0 0,0 3-1,-14 29-52,2 1 0,1 0 0,2 1 0,-7 38 0,-17 150 367,2 450 2307,33-726-3145,7 52 269,101 1 130,129-2-549,-233 1 473,0 0-1,0-1 0,0 1 1,0-1-1,-1 0 0,1 0 1,0 0-1,0 0 0,0-1 1,-1 1-1,1-1 0,-1 0 1,1 0-1,-1-1 0,0 1 1,0-1-1,0 1 0,0-1 1,3-4-1,-3 2-23,0-1-1,0 1 1,-1-1-1,1 0 1,-1 0 0,-1 0-1,1-1 1,-1 1 0,0 0-1,0 0 1,-1-8 0,1 2 100,0 7 17,-1-1 0,0 1 1,0-1-1,0 1 1,0-1-1,-1 0 0,-2-6 1,3 11 38,-1-1 0,0 1 1,0-1-1,0 1 0,0 0 1,0 0-1,0-1 0,0 1 1,-1 0-1,1 0 0,0 0 1,-1 0-1,1 0 0,-1 0 0,1 1 1,-1-1-1,1 0 0,-1 1 1,1-1-1,-1 1 0,1-1 1,-1 1-1,0 0 0,1 0 0,-1 0 1,0 0-1,1 0 0,-3 0 1,-1 0 54,1 0 0,-1 0 1,1 0-1,-1 1 1,1-1-1,-1 1 0,1 0 1,-1 0-1,1 1 1,-4 1-1,6-1-54,0-1 0,0 1 0,1-1-1,-1 1 1,1 0 0,-1 0 0,1 0 0,0 0 0,0 0-1,0 0 1,0 0 0,0 1 0,0-1 0,1 0 0,-1 0-1,1 1 1,-1-1 0,1 0 0,0 1 0,0-1 0,0 3 0,-1 13 93,0 48 79,1-62-168,1 0 0,0 0 0,-1 0 0,1 0 0,1 0 1,-1 0-1,0-1 0,1 1 0,0 0 0,0-1 0,0 1 0,0-1 0,5 5 1,2-1 54,0 0 1,1-1-1,0-1 1,0 1 0,0-2-1,0 1 1,1-1-1,0-1 1,0 0 0,0-1-1,0 0 1,0 0-1,12-1 1,20 2-153,77-7 0,-116 4-208,0 0 0,-1-1 0,1 0 0,0 1 0,-1-1 0,1 0 1,-1-1-1,5-1 0,17-15-5409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3.6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85 0 11205,'0'0'12024,"0"20"-11031,0-3-804,-29 633 3693,9-519-4087,-8 72 792,23-136-3994,3-1-3418,2-85-1261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4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10421,'0'0'10709,"28"143"-9717,-28-106-159,0-4-353,0-13-368,0-9-112,0-8-272,0-14-4258,0-12-497,3-7-3249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4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1 368 10053,'0'0'2478,"15"-30"-1480,54-98-363,-62 116-313,1 0 0,1 1 0,-1 0 0,2 1-1,0-1 1,0 2 0,1 0 0,14-10 0,-7 5 276,2-1 65,-6 3-145,-1 1 1,2 1-1,-1 0 1,2 1-1,-1 1 1,19-7-1,-34 15-475,1-1 0,-1 1 0,1 0-1,-1 0 1,1 0 0,-1-1-1,1 1 1,0 0 0,-1 0 0,1 0-1,-1 0 1,1 0 0,-1 0 0,1 0-1,0 0 1,-1 0 0,1 1-1,-1-1 1,1 0 0,-1 0 0,1 0-1,-1 1 1,1-1 0,-1 0 0,1 1-1,-1-1 1,1 0 0,-1 1-1,1-1 1,-1 1 0,1-1 0,-1 1-1,5 22 886,-5-20-918,6 284 2819,-8-167-2403,-25 406 609,24-497-1376,-10 120 1049,9-54-5434,5-118 265,5-14-1686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4.7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6 287 10149,'0'0'10372,"228"-118"-9379,-116 65-561,-6 5-432,-19 9-272,-22 11-1777,-62 28-2849</inkml:trace>
  <inkml:trace contextRef="#ctx0" brushRef="#br0" timeOffset="1">0 116 14150,'0'0'7668,"16"-14"-8564,5 11-1361,7-3-4403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6.0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1167 9380,'0'0'8143,"23"-2"-6572,8 0-749,35-6-1,-61 6-712,1 1 0,-1-1 0,-1 0-1,1 0 1,0 0 0,0-1-1,-1 0 1,1 0 0,-1 0-1,0 0 1,0-1 0,0 1-1,-1-1 1,1 0 0,-1 0-1,0-1 1,0 1 0,0-1-1,2-5 1,-1 2 16,-1-1 0,0-1 0,0 1 0,-1 0-1,0-1 1,0 1 0,-1-1 0,0-11 0,-1 13-93,0 5-7,0 1 1,0 0 0,0 0 0,0-1 0,0 1-1,-1 0 1,1 0 0,0 0 0,-3-5 0,3 6-18,-1 1 0,0-1 0,0 0 0,0 0 0,0 1 0,0-1 0,0 1 0,0-1 0,0 1 0,0-1 0,-1 1 0,1-1 0,0 1 0,0 0 1,0 0-1,-1 0 0,1 0 0,0 0 0,0 0 0,0 0 0,-2 0 0,-1 0-11,0 0 0,-1 0 0,1 0 0,0 1 0,0-1 0,0 1 0,0 0 0,-1 0 0,1 1 1,0-1-1,1 1 0,-1 0 0,0 0 0,0 0 0,1 0 0,0 1 0,-1-1 0,1 1 0,0 0 0,0 0 0,0 0 0,1 1 0,-1-1 0,1 1 1,0-1-1,-1 1 0,2 0 0,-1 0 0,-1 4 0,-2 3-18,2 0 1,-1 1-1,1 0 0,1-1 1,0 1-1,1 0 1,0 0-1,1 0 0,0 0 1,2 12-1,-1-21 16,0-1-1,0 1 1,0-1-1,0 0 1,0 0 0,1 1-1,-1-1 1,1 0-1,-1 0 1,1 0-1,0-1 1,0 1 0,0 0-1,0-1 1,0 1-1,0-1 1,0 0-1,0 1 1,1-1 0,-1 0-1,0-1 1,1 1-1,-1 0 1,3 0-1,10 3-1,0-1-1,25 2 0,-36-5 4,173 4-504,-112-5-865,-64-25 2078,-2-8-333,0 14-67,0 0 0,5-31 0,-3 46-303,0 0 0,0 0 0,0 0-1,0 0 1,1 1 0,0-1 0,0 1 0,0-1 0,1 1 0,-1 0 0,1 0 0,0 0 0,0 0 0,1 0 0,5-5 0,-1 4-303,0-1 1,1 1 0,-1 0 0,1 1-1,0 0 1,0 0 0,0 1 0,17-3-1,-3 2-821,0 2 0,36 0-1,-58 4 1194,0 0-1,0 0 0,0 1 0,-1-1 0,1 0 1,-1 0-1,1 1 0,-1-1 0,0 0 1,0 0-1,0 1 0,0-1 0,-1 4 1,1 0 258,-1-2-142,1 1 0,-1 0 0,0 0 0,0-1 0,0 1-1,0-1 1,-1 1 0,0-1 0,0 1 0,0-1 0,-4 5 0,-37 44 1215,34-44-1235,0 1 0,1 0 0,1 0 0,0 1 0,-7 12 0,13-21-137,0 1 0,0 0 0,1 0-1,-1 0 1,0 0 0,1 1-1,0-1 1,0 0 0,0 3 0,0 0-18,0-5-11,0-1-1,1 0 1,-1 1 0,0-1 0,0 0 0,1 0-1,-1 1 1,0-1 0,0 0 0,1 0 0,-1 1-1,0-1 1,1 0 0,-1 0 0,0 0 0,1 1-1,-1-1 1,0 0 0,1 0 0,-1 0 0,0 0-1,1 0 1,-1 0 0,0 0 0,1 0 0,-1 0-1,1 0 1,-1 0 0,0 0 0,1 0 0,-1 0-1,0 0 1,1 0 0,0-1 0,3 1 8,-3 0-8,5 1 7,0-1 1,0 0-1,0 0 0,0 0 1,0-1-1,0 0 1,-1 0-1,1 0 0,0-1 1,0 0-1,-1 0 1,1 0-1,-1-1 1,0 1-1,0-1 0,0-1 1,7-5-1,4-5-22,0 0 0,-2-2-1,1 0 1,-2 0 0,0-2-1,-1 1 1,19-38 0,-30 164-608,-1-107 620,0-1 1,0 0-1,1 0 1,-1 1 0,0-1-1,1 0 1,-1 0-1,1 1 1,-1-1-1,1 0 1,0 0-1,-1 0 1,1 0-1,0 0 1,0 0-1,0 0 1,-1 0-1,1 0 1,0 0-1,0-1 1,1 1-1,0 1 1,1-1-7,0 0 1,0 0-1,0 0 0,0 0 1,0-1-1,0 1 1,1-1-1,-1 0 0,4 0 1,0 0-7,0-1 1,0 0-1,0 0 1,0 0-1,0-1 0,-1 0 1,1-1-1,9-4 1,0-4-7,0-1 0,-2-1 0,1 0 0,-1-1 0,-1-1 0,-1 0 0,14-20 0,70-126-30,-80 132 62,27-49-17,59-156 0,-87 189 183,-2 0-1,-2 0 1,-2-1 0,-2-1 0,2-61 0,-8-55 3664,-1 162-2543,-2 9-1123,-75 307-16,18-83-101,-52 394-1348,110-609 74,1-32-17171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6.6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34 12902,'0'0'2676,"29"0"-947,188 0 1061,25 0 137,-241 0-2909,0 0-1,0 1 1,0-1-1,0 0 1,0 1 0,0-1-1,0 1 1,0-1 0,-1 1-1,1 0 1,0-1-1,0 1 1,-1 0 0,1-1-1,0 1 1,-1 0 0,1 0-1,-1 0 1,1 0-1,-1-1 1,1 1 0,-1 0-1,0 0 1,1 0 0,-1 0-1,0 0 1,0 0-1,0 0 1,0 0 0,0 0-1,0 0 1,0 1 0,0 45 938,-1-32-443,1 149 1086,0-163-1600,1-1 0,-1 1 0,0 0 1,1-1-1,-1 1 0,0-1 1,1 1-1,-1-1 0,1 1 0,-1-1 1,1 1-1,0-1 0,-1 1 1,1-1-1,-1 0 0,1 1 0,0-1 1,-1 0-1,1 1 0,0-1 1,-1 0-1,1 0 0,0 0 0,-1 0 1,1 0-1,0 0 0,-1 0 1,1 0-1,1 0 0,30 0-25,-22-1 28,-2 1 3,0 0 1,0-1-1,0-1 0,-1 1 0,1-1 0,0-1 1,-1 1-1,0-1 0,1-1 0,12-7 0,1-4-61,-1 0 0,20-20-1,-21 18-98,0 1 1,28-18-1,-46 33 122,-1 1-1,1-1 1,0 1 0,0 0-1,-1-1 1,1 1 0,0 0 0,0-1-1,0 1 1,-1 0 0,1 0-1,0 0 1,0 0 0,0 0 0,0 0-1,0 0 1,-1 0 0,1 0-1,0 0 1,0 0 0,0 1 0,0-1-1,-1 0 1,1 1 0,0-1-1,0 0 1,-1 1 0,1-1-1,0 1 1,1 0 0,15 25 29,-5-6 18,-7-15-2,1 0 1,0 0-1,0 0 0,1-1 0,-1 0 1,1 0-1,0-1 0,0 0 0,0 0 1,0 0-1,1-1 0,-1 0 0,1 0 0,-1-1 1,1 0-1,9 0 0,-15-3 88,0 0-1,-1-1 1,1 1-1,0 0 1,-1-1-1,0 1 1,0-1-1,1 1 1,-1-1-1,-1 1 1,1-1-1,0 0 1,0-5-1,1 1 24,2-8 83,1 1 0,1 0 0,0 0 0,1 1 0,9-14 0,-11 20-287,1 1 1,-1 0-1,1 0 0,0 1 1,0-1-1,1 1 1,0 1-1,0-1 0,0 1 1,15-6-1,-18 8-384,36-14-1577,-10 10-5560,-21 5-1276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16295,'0'0'2722,"200"-56"-1410,-91 31-127,3-3-497,-6 2-368,-16 7-320,-18 10-224,-16 9-1857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06.9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91 207 8676,'0'0'12187,"15"-17"-11504,44-58 16,-56 71-660,-1 0 0,1-1 0,-1 1 0,0 0 0,0-1 0,0 1 0,-1-1 0,0 1 0,0-1 0,0 0 0,0 1 0,-1-1 0,1 0 0,-1 0 0,-1-8 0,0-6 361,0 19-311,1-1-1,0 0 1,-1 0-1,1 0 1,-1 0-1,1 0 1,-1 1-1,0-1 0,1 0 1,-1 1-1,0-1 1,1 0-1,-1 1 1,0-1-1,0 1 1,1-1-1,-1 1 1,0-1-1,0 1 0,0 0 1,0-1-1,0 1 1,0 0-1,0 0 1,0 0-1,0-1 1,0 1-1,0 0 1,0 0-1,1 0 0,-1 1 1,-2-1-1,-35 6 352,32-3-427,1 0 0,0 1 0,0 0-1,0 0 1,1 0 0,-1 1 0,1-1 0,0 1-1,0 0 1,1 1 0,-1-1 0,-2 6 0,4-7 10,-7 11 137,1 1 1,1 0 0,0 0 0,1 1 0,1-1-1,1 1 1,0 1 0,1-1 0,1 0 0,0 34-1,2-48-122,0 1 0,0 0 0,0 0 0,0 0 0,1-1 0,0 1 0,0 0 0,0-1 0,0 1 0,0-1 0,1 1 0,0-1 0,-1 1 0,6 5-1,-4-6-24,0-1-1,0 1 1,1-1 0,-1 1-1,1-1 1,-1 0-1,1 0 1,0-1-1,0 1 1,0-1-1,0 0 1,0 0-1,5 1 1,19 2 31,1-1 1,-1-1 0,37-2 0,-47-1-364,0 0 0,0-2 0,0 0 0,-1-1 0,31-10 1,-45 12-257,0 1 0,0-1 0,1 1 1,-1-1-1,0 0 0,-1 0 0,1-1 0,3-2 1,8-13-9460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29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1879 7 9476,'0'0'10581,"-1"-7"-9423,-12 68-673,-41 110-1,-43 60-84,75-186-222,-3-1 0,-1-1 0,-1-2 0,-3-1 1,-1-1-1,-2-1 0,-2-2 0,-1-2 0,-2-1 1,-1-2-1,-1-1 0,-80 43 0,57-41 38,-1-3 0,-1-2-1,-2-4 1,0-2 0,-1-4-1,-1-2 1,-1-3 0,-105 3 0,120-12-163,-11 1 229,-110-9-1,156 2-225,1-1 1,0 0-1,-26-11 1,34 11-160,1 0 1,0-1 0,0 0 0,1-1-1,-1 0 1,1 0 0,-12-12 0,19 16-152,1 1 0,0-1 0,-1 0 0,1 1 0,0-1 0,0 0 0,0 0 0,0 0 0,1 0 0,-1 0 0,1 0 0,-1 0 0,1 0 0,0-1 0,-1-2 0,1-12-3972,1 6-912,-1-3-3066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29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660 1 9941,'0'0'8571,"-23"19"-7010,-166 128 862,133-105-1803,-132 101 1081,145-107-1122,2 2 0,-43 51-1,79-83-484,0 1-1,0 0 0,0 1 0,-4 9 0,8-16-87,0 1-1,0 0 1,0-1-1,1 1 1,-1 0 0,1 0-1,-1-1 1,1 1-1,0 0 1,0 0-1,0 0 1,0-1 0,0 1-1,0 0 1,0 0-1,0 0 1,1-1-1,-1 1 1,1 0 0,-1 0-1,1-1 1,0 1-1,0-1 1,0 1-1,0 0 1,0-1 0,2 3-1,2 0 6,0 0-1,1-1 0,0 1 1,0-1-1,0 0 1,0 0-1,12 3 0,55 12 31,-71-17-40,87 15 149,129 6 0,84-13-1832,-265-8 925,15-1-3248,-20 0-2776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30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1440 0 8340,'0'0'11384,"-7"8"-11238,4-2-125,0-1 0,0 1 0,0-1 0,1 1 0,0 0-1,0 0 1,0 0 0,1 0 0,0 0 0,0 1 0,0-1-1,1 0 1,0 10 0,3 12 332,11 53 0,-4-28-3,44 476 1630,-50 7-111,-8-466-1612,-3-1 0,-4-1-1,-2 1 1,-3-2-1,-4 0 1,-28 66-1,-5-11-53,-5-2 0,-87 133-1,106-191-84,-3-3 0,-2-1 0,-70 71 0,86-102 1,-1-1 0,-1-1 0,-2-2 0,0-1 0,-1-2 1,-1-1-1,-69 28 0,53-31-172,0-2-1,-1-2 1,-1-2-1,0-3 1,0-2 0,0-2-1,-71-5 1,119 2-149,1 0 0,-1-1 0,0 1 0,1-1 0,-1 0 0,0 0 0,1 0 0,-1-1 0,1 1 0,0-1 0,0 0 0,-1 0 0,1 0 0,0 0 0,0-1 0,-4-4 0,5 5-463,1-1 0,-1 1 0,1-1 0,-1 1 1,1-1-1,0 1 0,0-1 0,0 0 0,0 0 0,1 0 1,-1 1-1,1-1 0,0-6 0,0-3-5538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1:31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463 0 4722,'0'0'10063,"-23"35"-9014,4-3-712,-139 193 2738,111-164-790,-75 124-1,108-159-1898,0 2 0,2 0 0,1 0 0,1 1 0,1 0 0,2 1 0,-6 52 0,13-79-371,-2 18 83,1 0 0,0 0 0,4 26 0,-2-41-90,0 0 0,1 0 0,-1 0 0,1 0 0,0 0 0,1 0 0,0-1-1,0 1 1,0-1 0,0 0 0,1 1 0,0-2 0,0 1 0,0 0 0,6 4 0,1-1-2,0 0 1,1-1 0,-1-1 0,1 0-1,1-1 1,-1 0 0,1-1 0,0 0-1,0-1 1,0 0 0,13 0 0,25 1-430,80-4 0,-62-1-781,31 0-2014,-61-1-2430,-23-4-4439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3:39:18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20168 15400 701 0,'0'0'171'0,"0"0"-132"16,0 0-34-16,0 0 0 16,0 0 38-16,0 0 42 15,11-13 10-15,16 10-34 16,10 2-18-16,13-3-17 15,4-1-10-15,6-3 19 16,4 4-5-16,3-2 7 16,2-2-19-16,5 1 6 15,1 3-3-15,8-3-2 16,1 1 0-16,1-2 2 16,2 0-7-16,0 2 4 15,0-5 2-15,-3 4 4 0,1-1-5 16,0 0-3-1,-2 2 2-15,-4-4-2 0,0 1-2 16,0 6 1-16,4-5 0 16,8 2 2-16,5-2-3 15,4-2 0-15,-2 1 0 16,1-4-6-16,-1 3 1 16,-1 3-2-16,6 3 2 15,2 2 8-15,-3-6-5 16,0 5-3-16,1-2 1 15,-3 5-2-15,-2 0-1 16,0 0-3-16,1 0 6 0,-5-1-6 16,1 1 7-1,1 0-7-15,2 0 3 0,2 0-2 16,0 0-2-16,-1 0-1 16,1 0 0-16,2 0 1 15,5 0 2-15,2 0-1 16,-2-5 2-16,2 1-1 15,-4 4-2-15,0 0-1 16,-5-1 2-16,-5 1-2 16,2 0 1-16,-3 0-3 15,-1 0 4-15,7 0-3 16,2 0 2-16,4-3-1 16,-6 3-2-16,2-1 0 15,-4-2 0-15,3 1 2 16,-1 0-1-16,-7 0 1 0,-1 2-2 15,-5-4 2-15,-3 0-1 16,-4 2 3-16,3-2 1 16,-1 0 0-16,-2 1 0 15,1-8-2-15,-4 7 4 16,2 0-4-16,0 4 2 16,6 0-3-16,2 0-1 15,3 0-1-15,-3 0-1 16,-1 0 0-16,-1 0-1 15,2 0 1-15,2 0 0 16,0 4 0-16,0 6 1 16,-1-2 0-16,-5 0 0 15,0-2 1-15,0-6-1 0,-1 0 0 16,1 0 2-16,-1 0-1 16,-4 0 1-16,0 0-2 15,-3-8 1-15,0 2-1 16,0 3 2-16,-2-8-1 15,1 7 1-15,-5 0-2 16,-7-2-3-16,-6 4 0 16,-4-4 3-16,-6 2-1 15,-2 4 1-15,-5-4-1 16,1 4 1-16,-9 0 1 16,-2 0 1-16,-4 0 1 15,-6 0-1-15,-1 0 6 0,1 0 6 16,-4 0-7-16,-5 0 1 15,0 0-8-15,-4 0 0 16,-1 0 0-16,-5 0 0 16,2 0 0-16,0 0 0 15,0 0 0-15,0 0 0 16,1 0 0-16,0 0 0 16,-1 0 0-16,0 0 0 15,0 0 0-15,0 0 0 16,-2 0 0-16,2 0 0 15,1 0 0-15,-1 0 0 16,0 0 0-16,0 0 0 0,-2 0 0 16,2 0 0-16,-2 0 0 15,0 0 0-15,0 0 0 16,0 0 0-16,0 0 0 16,0 0 0-16,2 0 0 15,-2 0 0-15,3 0 0 16,2-6-22-16,-1-2-177 15,-2 0-139-15,-2-6-283 16</inkml:trace>
  <inkml:trace contextRef="#ctx0" brushRef="#br0" timeOffset="1135.49">28971 11737 763 0,'0'0'180'16,"0"0"-157"-16,0 0-10 15,0 0-9-15,0 0 69 16,0 0 5-16,0 0-55 16,0 128 36-16,3-52-25 15,-3-1-19-15,0-2-11 16,0-6 0-16,0-5-2 16,0-6-1-16,0-10-1 0,0-8 1 15,0-12-2-15,0-10 0 16,0-8-32-16,0-8-57 15,0 0-83-15,0-8-30 16,0-15-197-16</inkml:trace>
  <inkml:trace contextRef="#ctx0" brushRef="#br0" timeOffset="1652.44">28868 11662 688 0,'0'0'91'15,"0"0"-30"-15,-42-115 23 16,40 105 5-16,2-3-27 0,0 3-24 16,2-4-14-16,27 3 0 15,9-2 3-15,9 5-6 16,-3 8-11-16,1 0-8 16,-3 0 0-16,-6 26 0 15,-7 13 46-15,-9 6-23 16,-11 11-1-16,-9 10-9 15,0 3-5-15,-27 3 3 16,-8-5-12-16,1-11 3 16,3-11-2-16,8-8-2 15,13-12-3-15,3-5-5 16,7-5-4-16,0-3-12 0,0-1 2 16,15 1 10-16,10 3 7 15,2-2 5-15,0 5 2 16,-4 1-2-16,-2 1 0 15,-5 4-1-15,-7 2 1 16,-5 0-3-16,-4-2-1 16,0 0 4-16,-4-2 11 15,-17 0 19-15,-6-2-17 16,-6-3-3-16,0-2 5 16,-1-4-11-16,3-4 1 15,2-3-1-15,7-4-3 16,4 0 2-16,7 0-3 15,6-10-28-15,5-9-42 0,0-12-87 16,0 17-103-16,0-2-84 16</inkml:trace>
  <inkml:trace contextRef="#ctx0" brushRef="#br0" timeOffset="2351.05">29439 12214 522 0,'0'0'139'16,"0"0"-100"-16,0 0-18 0,0 0 37 16,0 0 32-16,0 0 33 15,100-77-54-15,-86 43-38 16,-3 2-4-16,-5 4-8 15,-6 4-3-15,0 4 8 16,0 6-1-16,0 1-7 16,-4 6-12-16,-9 4 1 15,-7 0 4-15,-1 3-5 16,0 0 5-16,0 12-5 16,3 10 1-16,5 10-4 15,4 2-2-15,9 3 1 0,0-1-2 16,0-6-6-1,9-5 5-15,18-3 2 16,6-3 0-16,3-11-4 0,1-4-2 16,4-4-4-16,-1 0 10 15,-2 0 0-15,-5 0 1 16,-4 0 1-16,-4 7 0 16,-5 2-2-16,-3 1 2 15,-3 2-2-15,-5 0-5 16,-3 0 4-16,1 0 1 15,-3-4 1-15,-2-2 5 16,-2-6 5-16,0 0 2 16,4 0 1-16,-4 0 9 15,2 0-7-15,4 0-11 16,3-4-3-16,5-14 7 0,3-5 4 16,3-4-10-16,3 5 0 15,-4 2-2-15,2 6 0 16,-4 4-1-16,-3 6-1 15,-1 4-4-15,-1 0 0 16,-2 0-1-16,1 14-2 16,3 2 8-16,-3 2-25 15,3-2 20-15,-1-6 4 16,3-4-22-16,1-6-13 16,6 0-29-16,1-2-59 15,5-23-47-15,-20 10-87 16,0-1-99-16</inkml:trace>
  <inkml:trace contextRef="#ctx0" brushRef="#br0" timeOffset="4613.67">30462 12218 63 0,'0'0'634'16,"0"0"-582"-16,0 0-40 16,0 0 18-16,0 0 1 15,0 0 23-15,0 26 39 16,0-26-12-16,2-4-19 16,6-14-18-16,4-8-17 15,-1-6-17-15,-5-4-7 16,-6-6-3-16,0-3-3 15,0 3-30-15,0 8-1 16,-10 8 25-16,-9 13 2 16,2 12-10-16,-5 1 8 15,2 1-5-15,-2 28 4 0,3 11 0 16,4 8 10-16,3 5 0 16,8-3-3-16,4-6 1 15,0-6 1-15,0-6-8 16,23-8 7-16,6-11-14 15,4-10-3-15,5-3 3 16,-3-6 15-16,4-26-8 16,-2-10 9-16,1-6 4 15,-2-9-4-15,-5 0 5 16,-4-6 3-16,-9-3-2 16,-5 1 14-16,-5 10 13 15,-5 17 6-15,0 18 11 16,-3 17 25-16,0 3-14 0,0 14-35 15,0 46-26-15,-10 29 32 16,-9 28-4-16,-2 14-10 16,3 7-15-16,7 4 9 15,5-6-8-15,-1-8-3 16,7-16 0-16,0-18-1 16,0-25 0-16,5-25-2 15,10-22-7-15,1-22-38 16,1 0-16-16,-1-38-10 15,-1-18-43-15,-3-8-8 16,-8-8 18-16,-4-1 77 16,0-2 15-16,-2 4 6 0,-16 3 8 15,3 7 17 1,-1 7-11-16,7 10 6 0,5 10 26 16,4 6-25-16,0 5 5 15,0 2-14-15,2 5 2 16,15 2-3-16,6 2 10 15,6 1-2-15,6 4-2 16,1 2-5-16,3 5 12 16,-6 0 11-16,-4 17-12 15,-3 15 13-15,-4 6 4 16,-1-2-10-16,-8-2 6 16,-2-5-13-16,-2-8-12 15,-7-7 0-15,-2-5-3 16,0-9-64-16,0 0-93 0,0 0-10 15</inkml:trace>
  <inkml:trace contextRef="#ctx0" brushRef="#br0" timeOffset="4953.49">30956 11851 598 0,'0'0'0'15,"85"-103"-9"-15,-27 51 9 16,2-5 4-16,1-4 34 16,-9-3 35-16,-7-6-25 15,-7 2 5-15,-5 10-30 0,-8 15 27 16,-10 21-3 0,-7 14 42-16,-8 8-15 0,0 4-9 15,0 44-37-15,0 28 45 16,-3 21 5-16,-10 17-22 15,-3 10-29-15,0 7-14 16,-1-4 17-16,1-6-18 16,5-17-11-16,5-12 0 15,6-23-1-15,0-18-11 16,0-23-72-16,0-20-49 16,0-8-108-16,0-21-170 15</inkml:trace>
  <inkml:trace contextRef="#ctx0" brushRef="#br0" timeOffset="5284.34">31259 12015 582 0,'0'0'81'0,"0"0"-81"16,145-49 4-16,-87 42-2 15,-7 6 31-15,-10 1 37 16,-10 0 20-16,-9 11-10 15,-11 13-42-15,-11 11-4 16,0 2-19-16,-9 1 14 16,-15-4 2-16,1-5 5 15,10-8-7-15,6 0-9 16,7-3-4-16,0 2-15 0,0 0 8 16,18 0 18-16,2 2-2 15,-2-2-1-15,-2 2 2 16,-3-4 1-16,-9-2 5 15,-2-4-11-15,-2-5-17 16,0-7-4-16,-22 0-5 16,5-5-118-16,-6-16-316 15</inkml:trace>
  <inkml:trace contextRef="#ctx0" brushRef="#br0" timeOffset="5454.98">30879 11754 1159 0,'0'0'0'0,"0"0"-115"16,0 0 42-16,0 0-53 16,0 0-30-16,0 0-23 15</inkml:trace>
  <inkml:trace contextRef="#ctx0" brushRef="#br0" timeOffset="5967.84">28301 13022 896 0,'0'0'188'0,"0"0"-183"0,209-12 2 16,-46-7 19-1,28-4 22-15,37-1 5 0,19-1 10 16,22 6-1 0,13-3-28-16,-4 0-12 0,-7-5-1 15,-14 1-12-15,-10 2 7 16,-22 9 3-16,-24 7 0 16,-28 5-6-16,-36 3 19 15,-31 0-3-15,-25 0-3 16,-29 13 10-16,-13 0-14 15,-17-1-7-15,-8-1 4 16,-8-7 9-16,-6-1-15 16,0-1-7-16,0 1 0 0,0-2-1 15,0 3-5 1,0 0-22-16,-4 9-25 0,-25 4-63 16,-13 8-84-16,17-16-176 15,-2 0-256-15</inkml:trace>
  <inkml:trace contextRef="#ctx0" brushRef="#br0" timeOffset="6383.56">29820 13261 801 0,'0'0'77'16,"225"-31"-68"-16,-69 26 20 15,22-4 92-15,5 0-14 16,-5-2-21-16,-4 4-28 15,-11 1-3-15,-10 0-1 16,-12 0 7-16,-18 1-5 16,-19 1-16-16,-19 2-23 15,-23 2 1-15,-20 0-12 0,-19 0-3 16,-17 0-1-16,-6 0 0 16,0 0 1-16,0 0-3 15,0 0-20-15,-27 0-20 16,-12 4-71-16,-15 10-63 15,25-8-140-15,-2 4-137 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38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10965,'0'0'9474,"0"-9"-8300,0-26-441,0 26 308,0 6-571,0 9 2229,0 390-2110,0-224-6257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39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7555,'0'0'12828,"0"14"-12671,0 9 21,0-12-6850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39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26 200 6243,'0'0'11138,"-4"-11"-9761,-13-36 96,13 25 756,11 14-2359,-4 5 298,22-13-148,1 2 0,0 0 0,1 1-1,41-13 1,-51 20 12,0 1 0,0 0 0,23-2 0,-36 6-20,0 0-1,0 1 0,0 0 1,1 0-1,-1 0 0,0 0 0,0 0 1,0 1-1,0 0 0,0 0 1,0 0-1,0 0 0,0 1 0,0-1 1,-1 1-1,1 0 0,-1 0 1,1 1-1,-1-1 0,4 4 1,-2 0 21,-1 1 1,1 0-1,-1 0 1,0 0-1,-1 1 1,0-1-1,0 1 1,-1 0-1,0 0 1,2 15-1,-1 8 323,-1 48-1,-2-62-199,0-3-22,-1 0 0,0 0 0,-1 0 0,-1 0 1,0-1-1,-1 1 0,-1-1 0,-7 16 0,0-6 72,-1 0 0,-1-2-1,-25 32 1,13-21-65,-1-2-1,-2-2 1,-1 0 0,0-2-1,-2-1 1,-50 30-1,149-48 45,362 10-1618,-414-19-2932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3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100 379 3938,'0'0'7875,"3"-9"-6493,0 1-1124,9-33 2406,-8 10 2421,-3 20-2847,1 10-823,1 25-1050,-15 221-85,-3-85-163,-7 49 86,10-103-50,8-59 59,-15 64-1,6-68 931,7-69-14,-8-96-719,3-228-1,11 294-384,0-5-256,3 1 0,3 0 0,2 0-1,2 0 1,4 1 0,32-91 0,-40 135 209,0 0 1,1 1-1,1 0 1,0 0-1,12-14 0,-16 23 5,0 1 0,1-1-1,-1 1 1,1 0 0,0 0-1,0 1 1,1-1-1,-1 1 1,1 0 0,-1 1-1,1-1 1,0 1 0,0 0-1,0 1 1,9-2 0,2 0-21,1 1 0,0 1 0,-1 1 0,1 0 0,-1 1 0,21 5 0,-33-6 29,0 2 0,0-1 1,0 1-1,0 0 1,0 0-1,0 0 1,-1 1-1,1-1 0,-1 1 1,1 0-1,-1 1 1,0-1-1,0 1 1,-1-1-1,1 1 0,-1 1 1,0-1-1,0 0 1,0 1-1,0-1 1,-1 1-1,0 0 0,0 0 1,3 10-1,-2 6-2,0 0-1,-1 1 0,-1-1 0,-3 24 1,2-24 9,-2-3 10,-1 0 0,0 0 0,-1-1 0,-1 1 0,-1-1 0,-1 0-1,0-1 1,-1 1 0,0-2 0,-1 1 0,-1-1 0,-15 18 0,-15 15 101,-2-3 0,-59 51-1,14-25 365,86-70-464,0-1-1,1 1 0,-1-1 1,1 1-1,-1 0 0,1-1 0,0 1 1,-1 0-1,1 0 0,0-1 1,-1 1-1,1 0 0,0 0 0,0 0 1,0-1-1,0 1 0,0 0 1,0 0-1,0 0 0,0-1 1,0 1-1,0 0 0,0 0 0,0 0 1,0-1-1,1 1 0,-1 0 1,0 0-1,1-1 0,-1 1 0,0 0 1,1-1-1,0 2 0,18 18-111,-3-7 105,277 214 108,-284-222-96,-6-3-40,0 0 0,0 0 0,0 0 0,0 0 0,-1 1 0,1-1 0,0 1 0,2 4 0,2-6-4296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58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19689,'0'0'13078,"0"14"-13078,0-11 0,0 0 0,0 0 0,0 0 0,0-1-4002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4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228 965 5090,'0'0'15277,"-4"-3"-14296,2 2-937,0 1-1,0-1 0,0 0 0,0 0 0,0 1 0,0-1 0,0 1 1,0 0-1,0 0 0,0 0 0,0 0 0,0 0 0,-1 0 1,1 0-1,0 1 0,0-1 0,0 1 0,-2 0 0,-1 1-8,0 1 1,0-1-1,0 1 0,0 0 0,1 0 1,-8 7-1,-1 2-2,2 1 0,0 0 1,0 0-1,-9 17 0,10-15-22,0 0 0,2 1 0,0 0 0,0 0 1,2 1-1,0 0 0,1 1 0,0-1 0,2 1 0,0 0 0,0 31 0,3-49-10,0 1-1,0-1 0,0 1 0,0-1 0,0 0 0,1 1 1,-1-1-1,0 1 0,0-1 0,1 0 0,-1 1 1,0-1-1,1 0 0,-1 1 0,0-1 0,1 0 0,-1 1 1,0-1-1,1 0 0,-1 0 0,1 1 0,-1-1 1,1 0-1,-1 0 0,0 0 0,1 0 0,-1 0 0,1 0 1,-1 0-1,1 1 0,-1-1 0,1 0 0,0-1 0,16 1 23,-15 0-14,3 0-2,0-1 0,-1 1 0,1-1 0,-1 0 0,1 0 0,-1 0 0,1 0 0,-1-1 0,1 0 0,-1 0 0,0 0 0,0 0 0,0-1 0,0 0 0,6-5 0,0-3 28,0 0 1,-1-1 0,13-21-1,3-4-6,-24 37-37,-1 0 0,1 0 1,-1 0-1,1 0 1,-1 0-1,0 0 1,1 0-1,-1 1 0,1-1 1,-1 0-1,0 0 1,1 0-1,-1 1 0,0-1 1,1 0-1,-1 1 1,0-1-1,1 0 1,-1 1-1,0-1 0,1 0 1,-1 1-1,0-1 1,0 1-1,0-1 1,1 0-1,-1 1 0,0-1 1,0 1-1,0-1 1,0 1-1,0-1 0,0 1 1,0 0-1,9 22-362,-8-20 339,2 6 16,1 1 1,0-1 0,0 0 0,1 0 0,0-1 0,0 1 0,8 7-1,-10-13 5,0 1 0,1-1 0,-1-1 0,1 1 0,0 0-1,-1-1 1,1 0 0,0 0 0,1 0 0,-1 0 0,0-1-1,1 1 1,-1-1 0,1 0 0,-1 0 0,1-1 0,8 0-1,-3 1-41,1-1 0,-1-1 0,20-3 0,-25 2 43,-1 1 1,0-1-1,1 0 0,-1 0 1,0-1-1,0 1 0,-1-1 1,1 0-1,0 0 1,-1 0-1,4-4 0,13-17-55,0-1-1,-1-1 1,-2-1 0,0 0-1,-2-1 1,21-57-1,-9 8-120,25-121 0,32-279 499,-78 404 440,-2-87-1,-4 145-453,0 13-204,-2-25 945,2 26-977,0 1-1,0-1 1,0 0 0,-1 1-1,1-1 1,0 0-1,-1 1 1,1-1-1,0 0 1,-1 1-1,1-1 1,-1 0 0,1 1-1,-1-1 1,1 1-1,-1-1 1,1 1-1,-1-1 1,1 1-1,-1 0 1,0-1 0,1 1-1,-1 0 1,0-1-1,1 1 1,-1 0-1,0 0 1,0 0 0,1 0-1,-2-1 1,1 2-72,0-1 1,1 1 0,-1 0 0,0-1 0,1 1 0,-1 0 0,0 0-1,1-1 1,-1 1 0,1 0 0,0 0 0,-1 0 0,1-1-1,0 1 1,-1 0 0,1 0 0,0 0 0,0 0 0,0 0 0,0 0-1,0 1 1,-2 4-25,-11 57-26,3 2 0,-2 71-1,8 139 50,0-16 14,-6-98-56,-1 28-355,9-130-4126,1-5-3842,1-78-3437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4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3249,'0'0'9978,"24"1"-8758,161 6 479,-53-7-1075,108 6-458,-239-6-152,0 0 1,0 1 0,0-1-1,-1 0 1,1 1-1,0-1 1,0 1-1,-1-1 1,1 1 0,0-1-1,-1 1 1,1 0-1,0-1 1,-1 1 0,1 0-1,-1 0 1,1-1-1,-1 1 1,1 0-1,-1 0 1,0 0 0,0 0-1,1-1 1,-1 1-1,0 0 1,0 0 0,0 0-1,0 0 1,0 0-1,0 1 1,0 35 1084,-1-22-545,1 135 1180,0-150-2028,0-11-7205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4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21 12774,'0'0'6307,"-6"-20"-12694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6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1142 7876,'0'0'5650,"7"-6"-4065,20-19 53,-20 19 1515,-9 13-2168,0-2-942,-58 157 978,53-137-975,1 1-1,1 0 0,1 1 1,-1 42-1,5-68-49,0 1 0,0-1 0,0 1 0,0-1 0,0 1 1,0-1-1,0 1 0,0-1 0,1 1 0,-1-1 0,1 1 0,-1-1 0,1 1 0,-1-1 0,1 1 0,1 1 0,0-2 6,0 0-1,0 0 1,0-1-1,0 1 1,1-1-1,-1 1 0,0-1 1,0 0-1,0 0 1,0 0-1,0 0 1,3 0-1,1-1 16,1 0 0,0 0-1,-1-1 1,1 0 0,-1 0 0,0 0-1,1-1 1,-1 0 0,0 0 0,-1-1-1,1 1 1,0-1 0,-1 0 0,9-9-1,-8 6 4,1 1 0,-1-1 0,-1 0 0,1-1 0,-1 1-1,0-1 1,-1 0 0,0 0 0,0 0 0,3-15 0,-4 14 29,-2-1 0,1 0-1,-1 0 1,-1-19 0,0 27-41,0-1-1,0 1 0,-1 0 0,1-1 1,0 1-1,-1 0 0,0 0 1,1-1-1,-1 1 0,0 0 0,0 0 1,0 0-1,-1 0 0,1 0 1,0 0-1,-1 0 0,1 0 1,-1 1-1,0-1 0,0 1 0,1-1 1,-1 1-1,0 0 0,-3-2 1,-38-9 637,43 11-641,0 1-4,0 0 1,0 0-1,0 0 1,0 0-1,1 0 1,-1 0 0,0 0-1,0 0 1,0 0-1,0 0 1,1 0-1,-1 0 1,0 0 0,0-1-1,0 1 1,0 0-1,0 0 1,1 0-1,-1 0 1,0 0-1,0 0 1,0-1 0,0 1-1,0 0 1,0 0-1,0 0 1,0 0-1,0 0 1,1-1-1,-1 1 1,0 0 0,0 0-1,0 0 1,0 0-1,0-1 1,0 1-1,0 0 1,0 0 0,0 0-1,0-1 1,0 1-1,0 0 1,0 0-1,-1 0 1,1 0-1,0-1 1,0 1 0,0 0-1,0 0 1,0 0-1,0 0 1,0 0-1,0-1 1,0 1 0,-1 0-1,1 0 1,0 0-1,0 0 1,0 0-1,0 0 1,0 0-1,-1 0 1,1-1 0,0 1-1,0 0 1,0 0-1,0 0 1,-1 0-1,1 0 1,140-3-390,-85 4 380,-41-1 0,0 1 0,0 1 1,0 0-1,0 1 0,0 0 0,-1 1 0,1 1 0,-1 0 0,18 10 0,-24-12 10,-1 1 0,0 0-1,0 0 1,0 0 0,-1 1 0,1 0 0,-1 0 0,0 1-1,-1-1 1,1 1 0,-1 0 0,0 0 0,-1 0 0,0 1-1,0 0 1,0-1 0,0 1 0,-1 0 0,0 0-1,1 11 1,1 1 351,-4-19-320,0 0 0,0 0 0,0 0 0,0 0 1,0 0-1,0 1 0,0-1 0,0 0 0,0 0 1,1 0-1,-1 0 0,0 0 0,0 1 0,0-1 1,0 0-1,0 0 0,0 0 0,1 0 1,-1 0-1,0 0 0,0 0 0,0 0 0,0 0 1,0 0-1,1 1 0,-1-1 0,0 0 0,0 0 1,0 0-1,0 0 0,1 0 0,-1 0 0,0 0 1,0 0-1,0 0 0,0 0 0,1 0 0,-1-1 1,0 1-1,0 0 0,0 0 0,0 0 0,0 0 1,1 0-1,14-27 1222,-11 18-1234,-1 0-13,1 0 0,0 1 0,10-16 0,-13 22-22,1 1-1,-1-1 1,1 0-1,0 0 1,0 0-1,-1 1 1,1-1-1,0 1 1,0 0-1,1-1 1,-1 1-1,0 0 1,0 0-1,0 0 1,1 1-1,-1-1 1,1 0-1,-1 1 1,0 0-1,4-1 1,8 1-60,-11 0 60,-1-1 0,1 1 1,0 0-1,0 0 0,0 0 0,0 0 0,0 0 1,-1 1-1,1-1 0,0 1 0,0 0 1,0 0-1,-1 0 0,1 0 0,-1 0 0,1 1 1,-1-1-1,1 1 0,-1 0 0,0-1 0,0 1 1,0 0-1,2 3 0,7 9-51,-10-11 2,1 0 0,0 0 0,0 0 0,0-1-1,0 1 1,1 0 0,-1-1 0,1 1 0,-1-1 0,1 0 0,0 0 0,0 0 0,0 0 0,0-1 0,0 1 0,0-1 0,1 0 0,-1 0 0,0 0 0,1 0 0,-1 0 0,1-1 0,4 1 0,3-1-542,-1 0 0,1-1 0,-1 0 0,1 0 1,-1-1-1,1 0 0,-1-1 0,0 0 0,0-1 1,-1 0-1,1-1 0,-1 0 0,10-6 0,-1-2-601,0 0 0,0-1 0,-1-1 0,16-19 0,-27 26 1088,0 1 0,0-1 0,-1-1 0,8-16 0,-11 19 656,1-2 0,-1 1 0,0 0 0,-1 0 0,0 0 0,0-1 0,0-8 0,-1 15-332,0 0 0,1 1 0,-1-1 0,0 0 0,0 0 0,0 1 0,0-1 0,0 0 0,0 0 0,0 1 0,-1-1 0,1 0 0,0 0 0,0 1 0,-1-1 1,1 0-1,0 0 0,-1 1 0,1-1 0,0 0 0,-1 1 0,1-1 0,-1 1 0,1-1 0,-1 1 0,0-1 0,1 1 0,-1-1 0,0 1 0,1-1 0,-1 1 0,0 0 0,1-1 0,-1 1 0,0 0 0,1 0 0,-1-1 0,0 1 0,0 0 0,0 0 0,1 0 0,-1 0 0,0 0 0,0 0 0,1 0 0,-1 0 0,0 0 1,0 1-1,1-1 0,-2 1 0,-9-1-1052,5 1 884,0 0-1,0 0 1,0 0 0,0 1-1,0 0 1,1 0 0,-1 1 0,1 0-1,-1 0 1,1 0 0,0 0 0,0 1-1,0 0 1,1 0 0,-1 0 0,1 1-1,0-1 1,-6 10 0,-1 1-9,1 1 1,0 0-1,1 1 1,-12 34-1,17-42-35,1 0 0,1 1 0,0-1 0,0 1 0,1-1 1,0 1-1,1 0 0,0 0 0,2 18 0,-1-27 7,-1 0-1,0 0 1,1 0 0,0 0 0,-1 0 0,1 0 0,0 0 0,-1 0-1,1 0 1,0 0 0,0-1 0,0 1 0,-1 0 0,1-1-1,0 1 1,0 0 0,0-1 0,0 1 0,0-1 0,0 0 0,1 1-1,-1-1 1,0 0 0,0 0 0,0 1 0,1-1 0,36 0 52,-26 0-7,-7 0-28,0-1-1,0 0 1,-1 0-1,1 0 1,0-1 0,-1 1-1,1-1 1,-1 0-1,0 0 1,1-1 0,-1 1-1,0-1 1,-1 0-1,1 0 1,0-1-1,-1 1 1,0-1 0,0 1-1,0-1 1,0 0-1,0 0 1,-1 0 0,0-1-1,2-4 1,3-6-8,-1 0 1,0-1 0,-2 1-1,0-1 1,4-31-1,-6 41-414,0 7 151,3 16 71,4 29 225,-8-43-66,1 10 29,1 0 1,0 0-1,1 0 0,1 0 1,11 23-1,-14-32-5,1 0 0,-1 0-1,1-1 1,0 1 0,0-1 0,1 0-1,-1 0 1,0 0 0,1 0 0,0 0-1,0-1 1,0 1 0,0-1 0,0 0-1,0 0 1,1-1 0,-1 1-1,0-1 1,1 0 0,8 1 0,-6-2 3,0 1 0,-1-1 0,1 0 0,0-1 0,-1 1 0,1-1 0,0-1 0,-1 1 0,1-1 0,-1 0 0,7-4 0,-5 2 8,-1-1 1,-1 0-1,1 0 1,-1 0-1,0-1 0,0 0 1,0 0-1,8-13 0,16-26 26,-2-1-1,-3-2 0,-1 0 1,-2-2-1,-3 0 0,-2-1 1,17-82-1,-10-3 126,11-239-1,-31 104 695,-4 218-26,0 47-611,0-12 74,0 18-233,0-1-1,0 1 1,0-1 0,0 1 0,0 0-1,0-1 1,0 1 0,0-1-1,-1 1 1,1 0 0,0-1-1,0 1 1,0-1 0,0 1 0,-1 0-1,1-1 1,0 1 0,0 0-1,-1 0 1,1-1 0,0 1 0,-1 0-1,1-1 1,0 1 0,0 0-1,-1 0 1,1 0 0,-1-1-1,1 1 1,0 0 0,-1 0 0,-4 8-28,-2 27-54,2 1 0,2 0 0,1 43 0,0-23 51,-19 719 1070,17-460-888,4-303-193,0 0 0,1 0 0,1 0 0,0 0 0,0 0 1,5 11-1,-6-19-189,1 0 1,-1 0 0,1 0 0,0-1-1,0 1 1,1 0 0,-1-1-1,1 0 1,0 0 0,0 0 0,0 0-1,0 0 1,0 0 0,0-1-1,1 0 1,-1 1 0,1-1 0,0-1-1,6 3 1,5-2-5529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47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0 310 2385,'0'0'13070,"22"-3"-11427,-4 1-1312,-10 2-228,1-1 1,-1 0-1,1 0 0,-1-1 1,0 0-1,0 0 1,0-1-1,0 0 1,0-1-1,0 0 0,-1 0 1,0 0-1,0-1 1,0 0-1,6-6 0,-3 1 8,0-1-1,-1 0 1,0 0-1,0-1 1,-2 0-1,1-1 0,-2 0 1,1 0-1,-2 0 1,0-1-1,0 0 0,-2 1 1,1-2-1,-2 1 1,0 0-1,-1-1 1,0-14-1,-2 28-80,0 0 1,0 1-1,-1-1 0,1 1 0,0-1 1,0 1-1,-1-1 0,1 1 0,0 0 1,-1 0-1,1 0 0,-1-1 1,1 1-1,0 1 0,-1-1 0,1 0 1,-3 1-1,1-1 76,-7 0-62,0 1 0,0 0 1,0 1-1,0 0 0,1 1 0,-1 0 1,1 1-1,0-1 0,0 2 0,0-1 1,0 1-1,1 1 0,0 0 0,0 0 1,0 0-1,-11 14 0,10-11-28,2 1-1,-1-1 1,1 1-1,1 1 0,0-1 1,0 1-1,1 0 1,1 0-1,0 1 1,0 0-1,1-1 0,0 1 1,-1 19-1,4-31-14,-1 12 8,1-1 0,-1 1 1,2-1-1,0 1 1,2 12-1,-2-20-2,1 0 0,-1 0 0,1 0 0,0 0 0,0-1 0,0 1 0,1-1 0,-1 1-1,1-1 1,0 0 0,0 0 0,0 0 0,0 0 0,0 0 0,1-1 0,-1 0 0,6 3 0,7 3 36,0 0 0,1-1 0,0-1 0,1-1 1,-1-1-1,1 0 0,29 2 0,132-3 529,-106-4-310,-32 1-255,1-1 0,0-3 0,-1-1 0,78-20 0,-118 25-168,0-1 0,0 1 1,1 0-1,-1-1 0,0 1 1,0-1-1,0 1 0,0-1 1,0 0-1,0 1 0,0-1 1,0 0-1,0 0 0,0 0 1,0 1-1,0-1 0,0-1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0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1 694 7427,'0'0'9210,"4"-3"-8316,-2 0-494,8-8-387,2 8 4312,-3-7-1134,-17 554-2999,7-537-192,1 122-27,28-131-392,-11-10 348,-13 9 14,0 0 0,0 0 0,0 1 0,0-1 1,0 1-1,7-3 0,-10 5 30,0 0 0,0-1 0,0 1 0,1 0 0,-1 0 0,0 0 0,0 0 0,0 0 0,0 0 0,0 0 0,0 1 0,1-1 0,-1 0 0,0 1 0,0-1 0,0 1 0,0-1 0,0 1 0,0-1 0,0 1 0,0 0 0,0-1 0,-1 1 0,1 0 0,0 0 0,0 0 0,0-1 0,-1 1 0,1 0 0,-1 0 0,1 0 0,-1 0 0,2 2 0,4 14-83,1 0 0,-2 0 0,5 25 0,-8-29-294,1 1 0,0-1 0,1 0 0,0-1 0,1 1-1,0-1 1,1 0 0,15 22 0,-19-32 350,0 0 1,0 0-1,0 0 0,0 0 0,0 0 0,0-1 0,1 1 0,-1-1 0,1 0 1,-1 1-1,1-1 0,-1 0 0,1 0 0,0-1 0,-1 1 0,1-1 0,0 1 0,0-1 1,0 0-1,-1 0 0,1 0 0,0 0 0,0 0 0,0-1 0,-1 0 0,1 1 0,0-1 1,-1 0-1,1 0 0,-1 0 0,1 0 0,-1-1 0,5-2 0,3-3 108,-1 0-1,0-1 0,0 0 0,-1 0 1,0-1-1,11-15 0,8-15 197,-2-2 0,-1-1 0,-3 0 0,-1-2 0,-2 0 0,24-92 0,-29 72 39,-2 0 0,-2-1-1,-4 1 1,-5-107-1,-1 151-214,-1 0-1,-1 1 1,0-1-1,-2 1 0,0 0 1,-2 0-1,0 1 0,-15-29 1,16 36 166,-1 1 1,1 0 0,-2 0 0,0 1-1,0 0 1,0 0 0,-1 1 0,-1 0-1,1 0 1,-1 1 0,0 1 0,-1-1-1,0 2 1,-22-9 0,23 7-135,18 3-301,21 0-138,-28 4 360,2-1-35,95-8-43,2 4-1,108 8 0,-195-1 52,0 1 0,-1 1 1,1 0-1,-1 1 0,0 0 0,0 1 0,0 0 0,-1 1 0,0 1 1,0-1-1,-1 2 0,0-1 0,-1 1 0,1 1 0,-2 0 0,1 0 1,-2 1-1,13 20 0,-15-16 17,-1 1 0,0-1 0,-1 1 1,-1 0-1,-1 0 0,0 0 0,-1 0 0,-2 22 0,1 7 202,-2-5 172,-1 1 0,-3-1 0,-1 0 0,-17 51 0,9-36 32,-12 83 1,24-105-331,-2 6 289,1 45-1,5-92-206,0-12 62,0-1 1,1 0-1,8-36 1,-7 50-253,0 0-1,0 1 1,0 0-1,1-1 1,0 1-1,1 0 1,-1 0-1,1 1 1,0-1-1,0 1 1,1 0-1,0 0 1,0 0-1,0 1 1,0 0-1,7-4 1,-10 6-7,0 1 0,1 0 0,-1 0 0,0 0 0,1 0-1,-1 0 1,1 0 0,-1 1 0,1-1 0,-1 1 0,1 0 0,-1-1 0,1 1 0,-1 0 0,1 1 0,0-1 0,-1 0 0,1 1 0,-1 0 0,4 1 0,-1 0-9,-1 0 0,0 0 1,1 1-1,-1 0 0,0 0 1,0 0-1,-1 1 0,7 6 1,-7-5 21,1-1 0,-1 0 0,1 0 0,0 0 0,0-1 0,0 1 1,1-1-1,-1 0 0,1 0 0,0-1 0,0 1 0,0-1 0,0 0 0,0 0 0,0-1 0,1 1 1,-1-1-1,0 0 0,1-1 0,9 0 0,0 1-124,-1-2 0,1 0 0,24-5 0,-32 4 9,0 0 1,0-1 0,0 0-1,-1 0 1,1 0-1,-1-1 1,0 0 0,0 0-1,8-8 1,-7 6 59,-2-1 0,1 1 1,0-1-1,-1 0 0,0 0 1,-1-1-1,0 1 0,0-1 0,-1 0 1,1 0-1,-2 0 0,1-1 1,-1 1-1,-1-1 0,1 1 0,-1-10 1,-1 17 66,1 1 1,-1 0-1,0-1 1,0 1 0,0-1-1,0 1 1,0 0-1,1-1 1,-1 1 0,0-1-1,0 1 1,0 0-1,0-1 1,0 1 0,0-1-1,0 1 1,0-1-1,-1 1 1,1 0 0,0-1-1,0 1 1,0-1-1,0 1 1,0 0 0,-1-1-1,1 1 1,0 0-1,0-1 1,-1 1 0,1 0-1,0-1 1,-1 1-1,1 0 1,0 0 0,-1-1-1,1 1 1,0 0-1,-1 0 1,1 0 0,0-1-1,-1 1 1,1 0-1,-1 0 1,1 0 0,0 0-1,-1 0 1,1 0-1,-1 0 1,1 0-1,0 0 1,-1 0 0,1 0-1,-1 0 1,1 0-1,-1 0 1,1 0 0,0 0-1,-1 1 1,1-1-1,0 0 1,-1 0 0,1 0-1,0 1 1,-1-1-1,1 0 1,-28 21 34,18-13-51,0 2 1,1-1-1,0 2 1,0-1 0,1 1-1,1 0 1,0 1-1,0-1 1,1 1 0,1 1-1,0-1 1,0 1-1,1 0 1,1 0 0,0 0-1,-1 24 1,3-26-5,2 12-35,0-22 49,-1 0 0,0 0-1,1-1 1,-1 1 0,0-1 0,1 1 0,-1 0 0,1-1-1,-1 1 1,1-1 0,-1 1 0,1-1 0,0 1 0,-1-1-1,1 1 1,0-1 0,-1 0 0,1 1 0,0-1 0,-1 0-1,1 0 1,0 1 0,0-1 0,-1 0 0,1 0 0,0 0 0,1 0-1,5 0 9,1 1-1,-1-1 0,0-1 0,1 0 1,-1 0-1,0 0 0,0-1 1,0 0-1,0 0 0,12-6 0,-11 3-1,0-1-1,0 1 0,0-1 0,0-1 0,-1 0 0,0 0 0,10-14 0,-7 7-34,-1 0-1,0-1 1,-1 0-1,0 0 0,-2-1 1,0 0-1,0 0 1,-2 0-1,0-1 0,-1 1 1,0-1-1,-2 0 1,0-25-1,-1 41-143,2 12-475,3 12 568,2 0 0,0 0 0,2-1 0,0 1 0,16 26-1,-21-42-4,1 0-1,0 1 1,1-2-1,-1 1 1,1-1 0,1 1-1,-1-2 1,1 1-1,0-1 1,0 0-1,0 0 1,1-1-1,0 0 1,0 0-1,0-1 1,0 0-1,1-1 1,11 3-1,4-2-95,1 0-1,-1-2 1,35-2-1,-48 0 149,0 0 0,-1-1 1,1 0-1,0 0 0,-1-2 0,1 1 0,-1-1 1,0-1-1,18-10 0,-12 3 38,0-1 1,0 0-1,-1-2 1,-1 1-1,-1-2 1,0 0-1,16-25 1,-14 14 23,-1 0 1,-2 0 0,0-2-1,10-40 1,-4-8 163,-4 0 0,7-155 0,-12-77 806,-9 186 2751,0 1251-4880,0-1128 937,0 0 0,-1 0 0,1 1 0,0-1 0,0 0 0,-1 0 0,1 0 0,-1 0 0,1 0 0,0 0 1,-1 1-1,1-1 0,0 0 0,-1 0 0,1 0 0,0 0 0,-1 0 0,1 0 0,0 0 0,-1-1 0,1 1 0,-1 0 1,1 0-1,0 0 0,-1 0 0,1 0 0,0 0 0,0-1 0,-1 1 0,1 0 0,0 0 0,-1-1 0,1 1 0,0 0 1,0 0-1,-1-1 0,1 1 0,0 0 0,0-1 0,0 1 0,-1 0 0,1 0 0,0-1 0,0 1 0,0-1 0,-12-23-8858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0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1 267 12790,'0'0'6003,"193"-48"-4115,-75-2-399,4-4-817,-7-2-351,-12 14-289,-78 31-32,-10 5-3954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3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1729,'0'0'11933,"1"13"-11407,2 302 3246,-3-209-3107,0-106-659,0 1 0,0-1 1,0 1-1,0-1 1,0 0-1,0 1 1,0-1-1,1 0 1,-1 1-1,0-1 1,0 0-1,0 0 1,1 1-1,-1-1 0,0 0 1,0 1-1,1-1 1,-1 0-1,0 0 1,1 0-1,-1 1 1,0-1-1,1 0 1,-1 0-1,0 0 1,1 0-1,-1 0 0,0 1 1,1-1-1,-1 0 1,0 0-1,1 0 1,-1 0-1,1 0 1,-1 0-1,0 0 1,1 0-1,-1-1 0,1 1 1,17-5 95,-10-1 1,0 0 1,-1 0 0,0-1 0,0 0-1,0 0 1,10-16 0,-7 10-6,112-163-2,-121 175-102,-1 0 0,0 1 0,1-1 0,-1 0 0,1 0 0,-1 1 0,1-1 0,-1 0 0,1 1 0,-1-1 0,1 1 0,0-1 0,-1 0 0,1 1 0,0 0 0,-1-1 1,1 1-1,0-1 0,0 1 0,0 0 0,-1-1 0,1 1 0,0 0 0,0 0 0,0 0 0,0 0 0,-1 0 0,1 0 0,0 0 0,0 0 0,0 0 0,0 0 0,-1 0 0,1 0 0,0 1 0,0-1 0,0 0 0,0 1 0,-1-1 0,1 0 0,0 1 0,-1-1 0,1 1 0,0-1 0,-1 1 0,2 1 0,1 2-17,1 1-1,-1 0 0,0 1 1,-1-1-1,4 9 1,-2-4 56,3 6-27,-3-6-4,0 0-1,1 0 0,0-1 0,10 14 0,-13-20 0,1-1 0,-1 1-1,1-1 1,0 0 0,-1 1 0,1-1-1,0 0 1,0-1 0,1 1 0,-1-1-1,0 1 1,0-1 0,1 0 0,-1 0-1,1 0 1,-1-1 0,1 1 0,3-1-1,-1 1 4,-1 0-1,0-1 0,1 0 1,-1-1-1,0 1 0,1-1 0,-1 0 1,0 0-1,0 0 0,0-1 1,1 0-1,-2 0 0,1 0 1,0-1-1,0 0 0,-1 1 1,1-2-1,-1 1 0,0 0 0,0-1 1,0 0-1,-1 0 0,1 0 1,5-9-1,-2 2 8,-1 0 1,0-1 0,0 0-1,-1 0 1,-1 0-1,0 0 1,0-1-1,-1 1 1,-1-1-1,0 0 1,-1 0-1,-1 0 1,0 0-1,0 0 1,-4-17-1,-1 20 98,5 10-97,-1 0 1,1-1-1,-1 1 0,1 0 1,0-1-1,-1 1 0,1-1 1,-1 1-1,1-1 0,0 1 1,0-1-1,-1 1 0,1-1 1,0 1-1,0-1 0,-1 1 1,1-1-1,0 1 0,0-1 1,0 1-1,0-1 0,0 0 1,0 1-1,0-1 0,0 1 1,0-1-1,0 1 0,0-1 1,0 0-1,1 1 0,-1-1 1,0 1-1,0-1 0,1 1 1,-1-1-1,0 1 0,0-1 1,1 1-1,-1 0 0,1-1 1,-1 1-1,0-1 0,1 1 1,-1 0-1,1-1 0,-1 1 1,1 0-1,-1-1 0,1 1 1,15-7-42,1 2-1,-1 0 1,1 0 0,0 2 0,18-2 0,93-3-20,-127 8 47,9 0-16,0 0 0,-1 1-1,20 3 1,-26-3 14,0 0 0,0 0 0,0 0 0,0 1 0,0-1 0,0 1 0,-1 0 0,1-1 0,-1 1 0,1 1 0,-1-1 0,0 0 0,1 1 0,-1-1 0,2 4 0,3 5 32,-1 0 0,0 1 0,0 0 1,-2 0-1,1 0 0,-1 1 0,-1-1 0,2 14 0,-1 9-1470,0 61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4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0 368 10213,'0'0'2558,"40"-27"-2459,135-86 114,-151 99-62,1 1-1,0 1 0,0 1 0,41-11 1,-33 12 100,-6 0 404,1 2-1,0 1 0,1 1 0,55-4 0,-83 10-626,0 0-1,-1 0 1,1 0 0,-1 1-1,1-1 1,-1 0 0,1 0-1,-1 1 1,1-1-1,-1 0 1,1 1 0,-1-1-1,1 1 1,-1-1-1,0 0 1,1 1 0,-1-1-1,1 1 1,-1-1-1,0 1 1,0-1 0,1 1-1,-1 0 1,0-1-1,0 1 1,0-1 0,0 1-1,1-1 1,-1 1-1,0 0 1,0-1 0,0 1-1,0-1 1,0 1-1,-1 0 1,1-1 0,0 1-1,0-1 1,0 2-1,0 3 203,-1 106 2362,-22 173 0,10 62-1767,13-331-815,0-10-9,0-1 1,1 1-1,-1-1 1,1 1-1,0-1 1,0 0-1,1 1 0,-1-1 1,1 0-1,0 0 1,0 0-1,1 0 0,-1 0 1,1 0-1,0-1 1,0 1-1,0-1 1,0 0-1,0 0 0,1 0 1,0 0-1,-1-1 1,1 1-1,0-1 1,0 0-1,0 0 0,1-1 1,-1 1-1,5 0 1,-2 0 5,1 0 0,-1-1 1,1 0-1,-1 0 1,1-1-1,0 0 1,-1 0-1,1-1 0,-1 0 1,1 0-1,-1-1 1,1 0-1,-1 0 0,0-1 1,0 0-1,0 0 1,7-4-1,0-4 5,0 0-1,-1-1 1,-1 0 0,0-1-1,0-1 1,-1 0 0,-1 0-1,-1-1 1,13-26 0,-1-1 6,-3-1 0,19-68 0,-17 30 28,-3-1 1,-3 0-1,-5-1 0,0-123 1,-8 163-74,-1 5 732,-2 70-321,-18 243-193,-5 144 842,23-355-831,0-25-106,2 1 1,6 44-1,-6-81-94,0 0 0,1 0-1,0 0 1,-1 0 0,1 0-1,1 0 1,-1-1 0,0 1-1,1 0 1,-1-1 0,1 1-1,0-1 1,-1 0 0,1 1-1,1-1 1,-1 0 0,0 0-1,0 0 1,1 0 0,-1-1-1,1 1 1,0-1 0,4 2 0,-2-1-171,0 0 0,0-1 0,1 0 0,-1 0 0,1-1 0,-1 1 0,1-1 0,-1-1 0,1 1 0,-1-1 0,6-1 0,-9 2-197,-1 0 1,1-1-1,0 1 1,-1-1-1,1 0 1,-1 1-1,1-1 1,-1 0-1,0 0 1,1 0-1,-1 0 1,0 0-1,0 0 1,3-3-1,14-24-11842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6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39 5426,'0'0'9309,"2"-2"-8119,-2 2-1167,-1 0-1,1 0 1,0 0 0,0 0 0,0 0 0,0 0 0,0 0 0,0 0 0,0 1 0,0-1 0,0 0-1,0 0 1,0 0 0,0 0 0,0 0 0,0 0 0,0 1 0,0-1 0,0 0 0,0 0 0,0 0-1,0 0 1,0 0 0,0 0 0,0 0 0,0 1 0,0-1 0,0 0 0,0 0 0,0 0 0,0 0 0,0 0-1,0 0 1,1 0 0,-1 0 0,0 1 0,0-1 0,0 0 0,0 0 0,0 0 0,0 0 0,0 0-1,0 0 1,1 0 0,-1 0 0,0 0 0,0 0 0,0 0 0,0 0 0,0 0 0,0 0 0,0 0-1,1 0 1,-1 0 0,0 0 0,0 0 0,0 0 0,0 0 0,0 0 0,0 0 0,1 0 0,-1 0 0,0 0-1,0 0 1,0 0 0,0 0 0,2 23 943,0 46-31,-1-35-523,-1-22-350,0-1 0,1 1 0,1-1 1,0 0-1,5 17 0,-6-26-55,0 1 1,0-1-1,1 1 1,-1-1-1,1 1 1,-1-1-1,1 0 1,0 0-1,0 0 1,0 0-1,0 0 0,0 0 1,0 0-1,0-1 1,1 1-1,-1-1 1,0 0-1,1 0 1,0 0-1,-1 0 1,1 0-1,0 0 1,-1 0-1,1-1 0,0 0 1,0 1-1,-1-1 1,4-1-1,4 2 14,0-1-1,-1-1 1,1 0-1,0-1 1,-1 0-1,1 0 1,-1-1-1,1 0 1,-1 0-1,0-1 1,-1 0-1,1-1 1,-1 0-1,0-1 1,10-7-1,8-8 22,-2 0-1,39-43 1,-55 54-12,1 0 0,-2-1 1,0 0-1,0 0 0,-1-1 0,0 0 1,-1 0-1,0 0 0,5-22 0,-10 46 3903,1 72-3856,-37 389 539,16-287-594,11-85 11,-25 186 27,33-285-106,1-1 1,0 0-1,-1 1 0,1-1 1,0 0-1,-1 1 0,0-1 1,1 0-1,-1 0 0,0 0 0,1 0 1,-1 0-1,0 0 0,0 0 1,0 0-1,0 0 0,0 0 0,0 0 1,0 0-1,0 0 0,-1-1 1,1 1-1,0-1 0,0 1 1,-1-1-1,1 1 0,0-1 0,-1 0 1,1 1-1,0-1 0,-1 0 1,1 0-1,0 0 0,-1 0 0,1 0 1,0-1-1,-1 1 0,1 0 1,0 0-1,-1-1 0,1 1 1,0-1-1,-2-1 0,-4 0-239,0-1-1,1 0 0,-1-1 1,1 1-1,0-1 1,-10-9-1,-215-209-527,228 219 829,0 1 1,0-1 0,1 0 0,-1-1 0,1 1 0,-1 0-1,1-1 1,0 1 0,0-1 0,0 0 0,-1-5 0,3 7-13,0 0 0,0-1 0,0 1 0,0 0 0,0 0 0,0-1 1,1 1-1,-1 0 0,1 0 0,0-1 0,0 1 0,0 0 0,0 0 1,0 0-1,0 0 0,0 0 0,0 0 0,1 1 0,-1-1 1,1 0-1,0 1 0,-1-1 0,4-1 0,23-20-61,2 2-1,1 1 1,61-29 0,-42 23-42,132-71-1051,302-158-661,-478 253 1821,2-2 19,0 0 1,-1-1-1,1 0 1,8-7 1280,-41 12 1144,15 2-2387,0 0 0,-1 0 0,1 1-1,0 0 1,1 1 0,-1 0 0,1 0 0,-1 1 0,1 0-1,1 1 1,-1 0 0,1 0 0,0 1 0,0 0 0,1 1-1,0-1 1,0 1 0,-6 10 0,11-13-69,0-1 0,0 1 0,1-1 0,0 1 0,-1 0 0,2 0 0,-1 0 0,0 0 0,1 0 0,0 0 0,1 6 0,-1-1-33,0-9 33,1 0 0,-1-1 0,1 1-1,0-1 1,-1 1 0,1-1 0,0 1 0,-1-1-1,1 1 1,0-1 0,-1 1 0,1-1 0,0 0 0,0 0-1,-1 1 1,1-1 0,0 0 0,0 0 0,0 0-1,0 0 1,-1 0 0,1 0 0,0 0 0,1 0-1,31 0-6,-25-1 12,-3 1-16,1-1 1,0 1-1,0-1 0,-1-1 0,1 1 1,-1-1-1,1 0 0,-1 0 1,0-1-1,0 1 0,0-1 1,0 0-1,0-1 0,-1 1 1,1-1-1,-1 0 0,0 0 0,0 0 1,0-1-1,-1 1 0,4-8 1,-1 3-28,-1 0 0,0 0 0,-1-1 0,0 0 0,-1 0 1,0 0-1,0-1 0,-1 1 0,-1-1 0,2-19 0,-7-36 454,5 66-422,-1-1 0,0 0 1,0 1-1,0-1 0,1 1 0,-1-1 1,0 1-1,0-1 0,1 1 0,-1-1 1,0 1-1,1-1 0,-1 1 1,1-1-1,-1 1 0,1 0 0,-1-1 1,1 1-1,-1 0 0,1-1 0,-1 1 1,1 0-1,-1 0 0,1 0 1,-1-1-1,1 1 0,0 0 0,0 0 1,29-9-33,0 2 0,1 1 1,0 2-1,0 1 0,0 1 1,45 3-1,-73-1 37,1 0 0,-1 1 0,0-1 0,0 1 0,1 0 0,-1 0 1,0 0-1,0 0 0,0 0 0,0 1 0,0 0 0,0-1 0,-1 1 0,1 0 0,0 0 0,2 4 0,-1-2-2,0 1 0,-1 0 0,0-1-1,0 1 1,0 1 0,0-1 0,-1 0 0,3 10 0,-1 5 12,0-1 0,-1 1 0,-1 0 0,-1 28 0,-1 87 428,1-134-433,-1 0 1,1 0-1,-1 0 1,1 0-1,-1 0 1,1-1 0,0 1-1,-1 0 1,1 0-1,0-1 1,0 1-1,0 0 1,-1-1-1,1 1 1,0-1-1,0 1 1,0-1 0,0 1-1,0-1 1,0 0-1,0 0 1,0 1-1,0-1 1,0 0-1,0 0 1,0 0-1,0 0 1,1 0 0,-1 0-1,0 0 1,1-1-1,40-3 42,-30 0-20,-1 0 1,1-1-1,-1-1 0,1 1 0,-2-2 0,1 0 1,-1 0-1,0-1 0,9-9 0,7-7 18,43-53 0,-58 60-18,8-8 2,-18 25-42,-1 0 14,0 0-1,0 0 1,0 0-1,0-1 1,1 1-1,-1 0 1,0 0-1,0 0 1,0 0 0,0 0-1,0 0 1,1 0-1,-1 0 1,0 0-1,0 0 1,0 0-1,0 0 1,1 0-1,-1 0 1,0 0-1,0 0 1,0 0-1,0 0 1,1 0-1,-1 0 1,0 0 0,0 0-1,0 1 1,0-1-1,0 0 1,1 0-1,-1 0 1,0 0-1,0 0 1,0 0-1,0 0 1,0 1-1,0-1 1,0 0-1,1 0 1,-1 0-1,0 0 1,0 0 0,0 1-1,0-1 1,0 0-1,0 0 1,0 0-1,0 0 1,0 1-1,0-1 1,0 0-1,0 0 1,4 10-12,1-1 1,-2 1 0,1 0-1,-2 0 1,4 16-1,8 30 25,-13-52-9,1 1-1,0 0 0,0-1 0,0 1 1,0-1-1,1 0 0,-1 1 0,1-1 1,0 0-1,1-1 0,-1 1 0,1-1 1,-1 1-1,1-1 0,0 0 0,1 0 1,-1-1-1,0 1 0,1-1 0,-1 0 1,1 0-1,-1-1 0,1 1 0,0-1 1,0 0-1,0 0 0,0-1 0,0 1 1,8-1-1,3 0 24,-10 0-13,0 1-1,-1-1 0,1-1 1,-1 1-1,9-3 0,-12 3-6,-1-1 0,1 1 0,0-1 0,0 0 0,-1 0 0,1 0 0,-1 0 0,1 0 0,-1-1 0,1 1 0,-1 0 0,0 0 0,0-1 0,0 1 0,1-1-1,-1 0 1,0 1 0,-1-1 0,1 0 0,1-2 0,3-5-125,0 0 1,0 1-1,1 0 0,0 0 0,1 1 1,0-1-1,15-11 0,-8 5-130,-2 2 89,-9 8 136,1 0-1,-1 0 1,1 1-1,0-1 0,0 1 1,0 0-1,0 0 1,1 1-1,4-3 1,-5 4 2311,-4 35-2025,0 11 3290,0-60-1886,-9-177-648,9 188-1013,-1-7 11,1-1 0,1 1 0,4-23-1,-4 30-19,0 0 0,1 1 0,-1-1 0,1 1 0,0-1-1,0 1 1,0 0 0,0 0 0,1 0 0,-1 0 0,1 0-1,-1 1 1,1-1 0,0 1 0,5-4 0,1 1-89,-1 0 0,1 1 1,0 0-1,0 0 0,1 1 1,-1 0-1,1 1 0,18-3 1,7 2-2811,2 3-3823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25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62 6083,'0'0'17322,"-18"1"-16671,9-1-551,-42 3 131,39-2-122,28 0 33,47-5 29,1-2 1,70-17-1,10-1-29,-115 19-118,-20 3-13,1 1 1,-1-1-1,17 1 1,-25 1 225,11 0-6131,-5 0 940,5 0-851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7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1 208 10533,'0'0'5418,"2"24"-4361,2 12-708,2 7 667,0 56 1,-6 27 3799,4-139-2517,23-132-1181,-21 124-1120,1 1-1,1-1 0,1 2 1,0-1-1,14-19 0,-7 16-92,0 0 0,2 1-1,1 1 1,0 0 0,26-19-1,-32 29-397,0 1 0,2 1 0,-1-1 0,1 2-1,0 0 1,1 1 0,0 1 0,0 0 0,24-5-1,-22 10-3011,-11 1-2463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9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1 386 1201,'0'0'15516,"21"-14"-13686,65-50-581,-81 59-1133,0 0 0,0 0 1,0-1-1,-1 0 1,0 0-1,0 0 0,0-1 1,-1 0-1,0 1 0,0-1 1,2-9-1,2-3 123,0-3-101,0 0 0,-2 0 0,0-1 0,-2 0 0,0 1 0,-1-40 0,-3 61-131,1 0 1,-1 1-1,0-1 1,0 0-1,0 0 1,0 0-1,0 1 1,0-1-1,0 1 1,0-1-1,0 1 1,0-1-1,0 1 1,0-1-1,0 1 1,0 0-1,0 0 1,-1-1-1,1 1 1,0 0-1,0 0 1,0 0-1,0 0 1,-1 1-1,-1-1 1,-37 5 56,34-3-68,1 1-1,0-1 1,0 1 0,0 1 0,0-1 0,0 1-1,1-1 1,-1 2 0,1-1 0,0 0 0,0 1-1,0 0 1,1-1 0,0 1 0,0 1 0,0-1-1,1 0 1,-1 1 0,1-1 0,-2 13 0,-1 4-34,1 0 0,1 1 0,1-1 0,1 28 0,1-30 25,-1-9 3,1-1-1,0 1 1,1 0-1,0-1 1,3 12-1,-3-19 9,1 0 1,-1 0-1,0 0 1,1 0-1,-1 0 0,1 0 1,0 0-1,0 0 0,0-1 1,0 1-1,1-1 1,-1 0-1,1 0 0,-1 1 1,1-2-1,0 1 0,0 0 1,0 0-1,0-1 0,0 0 1,3 1-1,5 1 10,1 0 1,-1-1-1,1-1 0,-1 0 1,1-1-1,22-2 0,-6 1 14,-8-1-67,-1-1 0,1-1 1,-1-1-1,0 0 0,0-2 0,0 0 0,-1-1 0,0 0 0,0-2 0,-1 0 0,26-21 0,-36 25-96,-1 0 1,0-1-1,0 1 0,-1-1 0,0 0 0,0 0 0,0-1 0,-1 1 0,0-1 0,-1 0 0,1 0 1,-2-1-1,1 1 0,-1-1 0,2-12 0,-4 21 117,0 37-184,2-20 511,6-12 413,15-19 791,-12 6-1291,-4 2-207,0 1-1,0 0 0,0 1 0,0-1 0,1 1 1,-1 1-1,1 0 0,0 0 0,1 0 0,-1 1 1,0 0-1,1 1 0,12-1 0,-18 1-7,0 1-1,1 0 1,-1 1 0,0-1-1,1 0 1,-1 1 0,0 0-1,0 0 1,0 0 0,1 0-1,-1 0 1,0 1 0,-1-1 0,1 1-1,0 0 1,0 0 0,-1 0-1,1 0 1,-1 1 0,1-1-1,-1 0 1,0 1 0,0 0-1,0 0 1,-1-1 0,1 1-1,0 0 1,-1 0 0,0 0-1,0 1 1,0-1 0,0 0-1,0 0 1,-1 1 0,1 2-1,0 2 74,0 0 0,0 0 0,-1-1-1,0 1 1,0 0 0,-1 0 0,0-1-1,0 1 1,-3 8 0,2-11-23,0-1 0,0 0 0,-1 1 0,0-1 0,1 0 0,-2-1 0,1 1-1,0 0 1,-1-1 0,1 0 0,-1 0 0,0 0 0,0 0 0,0-1 0,-8 4 0,-1 1-23,0-1 0,0-1 0,0 0 0,0-1 0,-1 0 0,0-1 0,0-1 0,0 0 0,-26-1 0,67-8-252,55-20 169,88-42 1,-130 49 39,0-1 0,-2-2 0,0-1 0,36-33 0,-69 54 5,-1-1 1,1 0-1,-1 0 1,0-1 0,0 1-1,-1-1 1,1 0-1,-1 0 1,0 0-1,0 0 1,-1 0-1,0-1 1,0 1-1,0-1 1,0 0-1,-1 0 1,0 1 0,0-1-1,-1 0 1,1 0-1,-2-9 1,1 14-2,0 0 1,0 0 0,-1-1-1,1 1 1,-1 0 0,1 0 0,-1 0-1,1 0 1,-1 0 0,1-1-1,-1 1 1,0 0 0,0 0-1,0 1 1,1-1 0,-1 0-1,0 0 1,0 0 0,0 0 0,0 1-1,-1-1 1,1 1 0,0-1-1,0 1 1,0-1 0,0 1-1,-1-1 1,1 1 0,0 0-1,0 0 1,-1 0 0,-1 0 0,-51-1-333,39 1 188,9 0 134,0 1-1,0-1 1,1 1-1,-1 0 1,0 0-1,1 1 1,-1-1-1,1 1 1,0 1-1,-1-1 1,1 1-1,0 0 1,1 0-1,-1 0 1,-8 8-1,7-5 18,1 0 1,0 0-1,1 0 1,0 1-1,0-1 1,0 1-1,0 0 0,1 1 1,1-1-1,-1 0 1,-2 13-1,2 2-31,0 1 0,2 0-1,1 23 1,0-25 3,0-18 29,0 0 0,0 0 1,0 0-1,0 0 0,1 0 1,-1-1-1,1 1 1,0 0-1,0 0 0,0 0 1,0-1-1,0 1 0,1-1 1,-1 1-1,1-1 0,2 4 1,-1-3 1,0-1 0,0 0 0,0 0 0,1 0 0,-1-1 0,0 1 0,1-1 0,-1 0 0,1 0 0,-1 0 0,1 0 0,-1-1 0,6 1 0,15 2-157,0-2 0,0 0 0,0-2 0,0 0 0,0-2 0,0 0 0,0-2-1,-1 0 1,1-2 0,-1-1 0,35-17 0,-31 12-863,-2-1-1,1-1 1,30-26-1,-50 36 699,0 0 0,0 0 0,-1-1 0,0 0 1,0 1-1,0-2 0,-1 1 0,0-1 0,0 1 0,-1-1 0,0 0 1,0 0-1,0 0 0,-1-1 0,0 1 0,-1-1 0,0 1 0,1-10 1,-2 16 430,-1 0 1,1 0 0,-1 0 0,1 1 0,0-1 0,-1 0 0,1 0 0,-1 1 0,0-1 0,1 0 0,-1 1 0,0-1 0,1 1 0,-1-1 0,0 1 0,0-1 0,1 1 0,-1-1 0,0 1 0,0 0 0,0-1 0,0 1 0,1 0 0,-1 0 0,0 0 0,0 0 0,0 0 0,0 0 0,0 0 0,0 0 0,1 0 0,-2 0 0,-35 2 2203,35-2-2119,-3 2-37,0 0 1,0-1-1,0 1 1,0 1-1,0-1 1,1 1-1,-1 0 1,1 0-1,0 0 1,0 1-1,0-1 1,0 1-1,0 0 1,-4 7-1,1-1 42,-1 0-1,1 0 1,1 1-1,0 0 1,-5 15-1,8-15-98,1-1 0,0 1 1,1-1-1,0 1 0,1-1 0,1 14 0,-1-2 2,0-21-95,0 0 0,0 0 0,1 0 0,-1 1 0,0-1 0,1 0 0,-1 0 0,1 0 0,-1 0-1,1 0 1,0 0 0,-1 0 0,1 0 0,0 0 0,0-1 0,-1 1 0,1 0 0,0 0 0,0-1 0,0 1 0,0 0 0,0-1-1,0 1 1,0-1 0,0 1 0,0-1 0,1 0 0,-1 1 0,0-1 0,0 0 0,2 0 0,45 2 325,-35-2-150,-5-1-115,1 0-1,-1 0 1,1-1 0,-1 0-1,1 0 1,-1-1 0,0 0-1,0-1 1,0 0 0,-1 0-1,1-1 1,6-5 0,38-19-13,-44 26-63,-1 2-1,1-1 1,-1 1 0,1 0 0,-1 1-1,1 0 1,0 0 0,10 2-1,9-1-48,-25-1 62,0 1-1,1-1 1,-1 0 0,0 1-1,0-1 1,0 1 0,0 0 0,0 0-1,0 0 1,2 1 0,7 1 504,-5-17-281,-4 5-292,0-1 1,0 1-1,2 0 1,-1 0 0,1 0-1,0 1 1,1-1-1,0 1 1,0 0-1,1 0 1,0 1-1,0 0 1,1 0-1,0 0 1,8-6-1,-6 7-660,-1 0 0,1 1 0,13-6 0,-13 7-878,1 0 0,0 1 0,14-3 1,-6 4-4440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59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1150 8804,'0'0'8764,"-25"18"-8284,-82 58-290,101-72-188,1 0 1,0 0 0,0 1 0,0-1 0,0 1-1,1 0 1,0 1 0,0-1 0,1 1 0,-1 0-1,-2 7 1,4-7-8,1 0 1,0 0-1,0 1 0,0-1 0,1 0 0,0 1 1,1 9-1,-1 7 20,0-22-14,1 1 0,-1-1 0,0 1 0,0-1 0,1 1 0,-1-1 0,1 1 0,-1-1 0,1 1 0,0-1 0,-1 1 0,1-1 0,0 0 0,0 0 0,0 1 0,0-1 0,0 0 0,0 0 0,1 0 0,-1 0 0,0 0 0,0 0 0,1-1-1,-1 1 1,1 0 0,-1-1 0,0 1 0,1-1 0,-1 1 0,1-1 0,0 1 0,-1-1 0,1 0 0,-1 0 0,1 0 0,-1 0 0,1 0 0,2-1 0,2 1 6,1-1 1,-1 0-1,0 0 1,0 0-1,1-1 1,-1 0-1,0 0 1,0-1-1,7-4 0,-1-1 6,-1-1-1,0 0 0,-1-1 0,1 0 1,14-20-1,41-65-6,-63 91-6,36-59 6,-2-2 0,-4-1 0,-2-2 0,-3-1 0,-4-1-1,-2-1 1,-4-1 0,-2 0 0,-4-2 0,4-121-1,-15 151 31,-2-184 390,0 219 98,-1 0 0,0 0 0,0 0 0,-4-9 0,-1-4 1741,4 23-1408,-2 8-938,-13 74 85,3 0-1,-6 118 0,17-158 11,-45 527 450,33-248-223,16-321 55,1-6 275,10-18-356,1 1 0,1 0 0,1 0-1,0 2 1,2-1 0,29-28 0,-42 46-222,0 1 0,0-1 0,1 1-1,-1 0 1,1-1 0,0 2-1,0-1 1,0 0 0,0 1 0,0 0-1,0-1 1,0 2 0,0-1 0,6 0-1,7 0-43,-1 1-1,23 3 1,-25-2 82,46 6-7,45 2-13,-62-9-332,-18 0-3213,-12 0-4086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1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249 857 7043,'0'0'10832,"-5"-6"-8959,2 3-1801,0 0 1,0 1-1,0-1 0,-1 1 1,1 0-1,-1-1 1,1 2-1,-1-1 1,0 0-1,1 1 0,-1-1 1,0 1-1,0 0 1,0 1-1,0-1 1,0 1-1,0-1 0,0 1 1,0 1-1,0-1 1,0 0-1,0 1 1,0 0-1,0 0 0,0 0 1,-6 3-1,2-1-9,-1 1-1,1 0 1,0 1-1,0 0 0,0 1 1,1-1-1,-1 1 1,2 1-1,-1-1 1,1 1-1,0 0 0,0 1 1,0 0-1,1 0 1,1 0-1,-1 0 1,1 1-1,1-1 0,0 1 1,0 0-1,0 0 1,1 0-1,1 0 1,-2 19-1,4-23-64,-1-1 0,1 0 0,0 1 0,0-1 1,1 0-1,-1 0 0,1 0 0,0 0 0,0 0 0,0 0 0,1 0 0,-1-1 0,1 1 1,0-1-1,0 0 0,0 0 0,5 4 0,8 6 29,1 0 1,26 13-1,-27-17-19,33 19 23,-30-18-16,0 1-1,0 0 0,-1 1 0,-1 1 0,0 1 1,19 20-1,-35-33-7,0-1 0,0 1 0,0 1 0,0-1 0,0 0 1,0 0-1,0 0 0,0 0 0,0 1 0,-1-1 0,1 0 1,-1 1-1,1-1 0,-1 1 0,1-1 0,-1 1 0,0-1 0,0 0 1,1 1-1,-1-1 0,0 1 0,0-1 0,-1 1 0,1-1 0,0 1 1,0-1-1,-1 1 0,1-1 0,-1 1 0,1-1 0,-1 0 0,0 1 1,1-1-1,-1 0 0,0 0 0,0 0 0,0 1 0,0-1 1,0 0-1,0 0 0,0 0 0,0 0 0,-1-1 0,1 1 0,0 0 1,0 0-1,-1-1 0,-1 1 0,-9 4 53,0 0-1,0-1 1,-1-1-1,-19 4 1,14-4-76,-16 3-271,46-18-606,14-9 598,44-44 36,-2-4-1,97-129 1,89-180-244,-209 305 502,46-102-1,-79 146 24,-1 0-1,-1-1 0,-2 0 1,0 0-1,-3-1 0,5-59 1,-9 58 45,0 12 331,-1 1 0,-2-24 1,2 42-339,-1 0 0,1 1 0,0-1 0,-1 1 0,1-1 0,0 1 0,-1-1 0,1 1 0,-1 0 0,1-1 0,-1 1 0,1-1 0,-1 1 0,1 0-1,-1-1 1,1 1 0,-1 0 0,1 0 0,-1-1 0,1 1 0,-1 0 0,0 0 0,1 0 0,-1 0 0,0 0 0,1 0 0,-1 0 0,1 0 0,-1 0 0,0 0 0,-1 0-32,1 0 0,-1 0 0,1 0-1,0 1 1,-1-1 0,1 0 0,-1 1 0,1-1 0,0 1-1,-1-1 1,1 1 0,0 0 0,-3 1 0,0 5-28,-1-1 1,1 2 0,0-1 0,0 0-1,1 1 1,0 0 0,0 0-1,-2 14 1,0-4-2,-30 130 282,-22 197-1,38-210 168,-8 55 463,-3 288 0,30-477-615,0-26 40,0-4-354,2-50-85,-2 73 89,1 0 0,1 0 0,-1 0 0,1 0 0,0 0 0,0 0 0,1 1 0,-1-1 0,1 1 0,5-7 0,-6 10-10,0 0-1,0 0 1,0 0-1,1 1 1,-1-1-1,1 0 1,-1 1-1,1 0 1,-1 0-1,1-1 1,0 1-1,0 1 1,-1-1-1,1 0 1,0 1-1,0-1 1,0 1-1,0 0 1,0 0-1,0 0 1,0 1-1,3 0 0,2 0 5,0 0 0,0 1-1,-1 1 1,1-1-1,0 1 1,9 5-1,-7-2 20,0-1-1,1-1 0,-1 0 1,1-1-1,0 0 1,22 3-1,-1-3 5,36-2 0,-37-1 2,-25-1-26,-1 1 1,1-1-1,-1 0 0,1 0 0,-1-1 1,1 1-1,-1-1 0,0 0 0,1-1 0,-1 1 1,0-1-1,-1 0 0,1-1 0,-1 1 0,1-1 1,-1 0-1,0 0 0,0 0 0,-1 0 1,1-1-1,-1 1 0,0-1 0,0 0 0,3-7 1,0-1-38,-1-1-1,0 0 1,-1 1 0,0-2 0,-1 1 0,0 0-1,-2-1 1,1-20 0,-2 35 58,0-4-28,0-1 0,0 1 0,0-1 0,0 0 0,-1 1 0,0-1 0,0 1 1,-2-7-1,2 9 13,0 1 1,-1-1 0,1 1 0,-1 0-1,1-1 1,-1 1 0,1 0 0,-1 0-1,1 0 1,-1 0 0,0 1 0,0-1 0,1 0-1,-1 1 1,0-1 0,0 1 0,0 0-1,0-1 1,0 1 0,0 0 0,1 0-1,-4 0 1,-6 0-21,1-1-1,0 2 1,0-1-1,-1 1 1,-11 3-1,18-3 33,0 1-1,1-1 0,-1 1 0,0 0 0,1 0 0,-1 0 0,1 0 0,0 1 1,0-1-1,0 1 0,0 0 0,0 0 0,0 0 0,1 0 0,-5 7 0,3-2-14,0-1 0,1 1 0,0 0-1,0 1 1,0-1 0,1 0 0,-2 17-1,1 60-176,3-61 163,0-20 26,0 0-1,0 0 1,0 1-1,1-1 1,0 0 0,-1 0-1,1 0 1,1-1 0,-1 1-1,0 0 1,4 6 0,-3-8 0,0 0 1,0 0 0,0 0 0,0 0-1,0 0 1,1-1 0,-1 1 0,1-1-1,-1 1 1,1-1 0,-1 0 0,1 0-1,0 0 1,0 0 0,-1 0 0,6 0-1,11 1-372,1 0-1,-1-1 1,22-1-1,-2-1-3597,-17 1-3003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1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197 620 3330,'0'0'1160,"3"1"254,11 7 2550,-26-7 4933,-19 0-1581,13 6-9936,10-2 2647,1 1-1,0 1 1,1-1-1,0 1 0,0 0 1,0 1-1,1-1 1,-6 13-1,-34 71 26,38-77-43,0 2 2,1 0 0,0 1 0,1-1 0,1 1 0,0 0 0,1 0 0,-1 28 0,4-44-11,1 0 0,-1 0 0,0 1 0,0-1 0,0 0 0,1-1 0,-1 1 0,0 0 0,1 0 0,-1 0 0,1 0 0,-1 0 0,1 0 0,-1 0 0,1 0 0,0-1 0,-1 1 0,1 0 0,0-1 0,0 1 0,0 0 0,-1-1 0,1 1 0,0-1 0,0 1 1,0-1-1,0 0 0,0 1 0,0-1 0,0 0 0,0 0 0,0 1 0,0-1 0,0 0 0,0 0 0,2 0 0,2 0 12,1 0 0,-1-1-1,1 1 1,-1-1 0,11-3 0,-9 1 2,-1 0 0,1 0 1,-1 0-1,0-1 0,0 1 0,0-2 0,-1 1 0,1 0 0,-1-1 0,0 0 0,5-7 1,6-9 10,22-37 0,-31 47-29,19-34 0,-3 0-1,-1-2 0,-3 0 1,-1-1-1,20-95 0,-23 61 36,-4-1 0,1-150-1,-12 156 2772,0 84-2375,-2 25-384,-1 0 0,-9 38 0,-2 13 116,-2 323 469,16-349-587,0-54-38,0 37 69,8 70 0,-6-100-68,0 1 0,1 0 0,0-1 0,0 1 0,1-1 0,0 0 0,1-1 0,0 1 0,1-1 0,0 0 0,10 13 0,-12-19-130,-1 0 0,1 1 0,0-2 0,0 1 0,0 0 1,1-1-1,-1 0 0,0 0 0,1 0 0,0 0 0,-1-1 0,1 0 0,0 0 0,7 1 0,7-3-5212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3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12630,'0'0'6587,"8"34"-6160,-5-17-331,11 45 444,-2 1-1,3 80 1,-10 381 685,-6-319-10459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3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6963,'0'0'10421,"50"137"-9797,-47-92-368,0-11-128,0-6-80,0-14-48,4-14-272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4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1 436 7860,'0'0'720,"37"-4"-50,123-14 375,-90 13-242,71 3-1,-75 3-339,-65-1-436,-1 0 1,1 0-1,0 0 0,-1 0 1,1 0-1,-1 0 0,1 0 1,0 0-1,-1 0 1,1 1-1,-1-1 0,1 0 1,-1 0-1,1 1 0,-1-1 1,1 0-1,-1 1 0,1-1 1,-1 1-1,1-1 0,-1 0 1,0 1-1,1-1 1,-1 1-1,0-1 0,1 1 1,-1-1-1,0 1 0,0-1 1,1 1-1,-1 0 0,0 0 1,1 23 654,-2-12-413,0-4-69,0 0 0,0 0 0,0 0 0,-1 0 0,-1 0 0,1-1 0,-1 1 0,0-1 0,-1 0 0,-6 11 0,-9 9 655,-28 33-1,5-8-195,33-39-584,0-1 0,0 1 0,2 1 0,-1-1 0,2 1 0,0 1 0,0-1 0,2 1 0,-1 0 0,2 0 0,0 0 1,1 1-1,0 23 0,1-29-70,1-1 0,0 1 0,1 0 0,0-1 0,0 1 0,1-1 0,1 0 0,-1 1 0,1-1 0,1 0 0,0-1 0,0 1 0,1-1 0,0 1 0,6 7 0,7 3 12,1 0 0,27 21 0,-30-28-3,-1 0 0,-1 2 0,0 0 0,-1 0 1,21 31-1,-31-38-11,0 0 1,0 0 0,-1 0-1,-1 0 1,1 1 0,-1-1-1,0 1 1,-1-1-1,0 1 1,-1 11 0,1 0 33,0-17-14,0 0 1,0 0-1,-1 1 0,1-1 0,-1 0 1,1 0-1,-1 0 0,0 0 0,0 0 0,0 0 1,0 0-1,0 0 0,0-1 0,0 1 1,-1 0-1,1 0 0,-3 2 0,0-1 34,0 0 0,-1 0 0,1-1 0,-1 1 0,1-1 0,-1 0 0,-6 2 0,-7 1 49,-1 0-1,1-2 1,-20 2-1,35-5-115,-38 4 20,1-2 0,-64-5-1,103 2-20,-1 1-1,1-1 0,-1 1 0,1-1 1,0 0-1,0 0 0,-1 0 0,1 1 0,0-1 1,0 0-1,0-1 0,0 1 0,0 0 0,0 0 1,0 0-1,1 0 0,-1-1 0,0 1 1,1 0-1,-1-1 0,1 1 0,-1-1 0,1 1 1,-1 0-1,1-1 0,0 1 0,0-1 0,0 1 1,0-1-1,0 1 0,1-3 0,4-53-872,-5 57 870,3-14-118,1 0-1,0 0 1,1 1-1,0 0 1,2 0-1,-1 1 1,11-15-1,65-82-87,-53 73 81,145-194-984,-122 155-214,47-93 1,-83 135 1553,-1 0 0,-2-1 1,-1-1-1,-2 0 1,-1-1-1,-2 0 1,-1 0-1,-2 0 0,-1-47 1,-1 51 499,-1 23-325,0 1 1,-1 0 0,0-1-1,0 1 1,-1 0 0,-3-15-1,-3 17 501,7 6-868,0-1 0,0 1-1,-1 0 1,1 0 0,0 0 0,0 0-1,0 0 1,0 0 0,0-1-1,0 1 1,0 0 0,-1 0 0,1 0-1,0 0 1,0 0 0,0 0 0,0 0-1,0 0 1,-1 0 0,1 0 0,0 0-1,0 0 1,0 0 0,0-1 0,0 1-1,-1 0 1,1 0 0,0 0 0,0 1-1,0-1 1,0 0 0,-1 0 0,1 0-1,0 0 1,0 0 0,0 0-1,0 0 1,0 0 0,-1 0 0,1 0-1,0 0 1,0 0 0,0 0 0,0 1-1,0-1 1,0 0 0,-1 0 0,1 0-1,0 0 1,0 0 0,0 0 0,0 1-1,0-1 1,0 0 0,0 0 0,0 0-1,0 0 1,0 0 0,0 1 0,-8 144-195,0-23 353,5 350 804,3-310-771,0-161 563,-1-3-624,1 0 1,0 0-1,-1 1 0,1-1 1,0 0-1,0 0 0,0 0 0,0 1 1,1-1-1,-1 0 0,1-2 0,-1-1 28,1-2-183,0 0-1,1 0 0,-1 0 0,1 0 0,0 1 0,1-1 1,0 1-1,0-1 0,0 1 0,1 0 0,0 0 0,0 1 1,0-1-1,1 1 0,-1 0 0,10-8 0,-7 8-40,1-1-1,-1 1 1,1 0 0,-1 1-1,1 0 1,1 0-1,-1 1 1,1 0 0,-1 0-1,1 1 1,0 0-1,15-1 1,122 3-1597,-142 0 1504,0-1 0,0 0 0,0 0 0,0 0-1,-1 0 1,1 0 0,0-1 0,-1 0 0,1 0 0,-1 0 0,1 0 0,-1 0 0,0-1 0,0 1-1,0-1 1,0 0 0,3-4 0,7-9-579,-1-1-1,12-22 1,-8 13-328,9-12-674,-3-1-1,28-66 0,-40 80 1618,-2 0 0,0-1 0,-2 0 0,-1 0 0,3-49 0,-6-126 2389,-3 116 2079,-3 74-2114,1 12-933,1 10-761,-25 388-317,-11-133-57,-5 66-144,42-296-260,1-30-619,0-10-1251,3-23-2487,3-17-4420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5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13302,'0'0'4274,"162"0"-2945,-78-14 95,3-12-367,3 4-305,4-1-656,-63 15-96,-6 2-6819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06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 6467,'0'0'10322,"-12"11"-9097,2-2-974,2-2-82,0 0 1,0 1-1,1 0 0,0 1 0,0-1 0,1 1 0,0 1 1,-5 11-1,4-6-57,2 0-1,0 0 1,1 1 0,1 0 0,0 0 0,1 0-1,1 0 1,0 0 0,1 0 0,4 24 0,-4-38-112,0-1 0,1 1 1,-1-1-1,1 1 0,-1-1 1,1 0-1,0 1 0,0-1 0,-1 0 1,1 1-1,0-1 0,0 0 1,0 0-1,0 0 0,1 0 1,-1 0-1,0 0 0,0 0 1,1 0-1,-1-1 0,0 1 1,1 0-1,-1-1 0,1 1 0,-1-1 1,1 0-1,-1 1 0,1-1 1,1 0-1,8 1 3,-1 0-1,1-1 1,14-1-1,-5 0 8,-14 1-14,0-1 1,1 0-1,-1 0 1,0 0-1,0-1 1,-1 0-1,1 0 1,0-1-1,0 1 1,-1-1-1,0-1 1,0 1-1,0-1 1,0 1-1,0-2 1,-1 1-1,1 0 1,-1-1-1,0 0 1,-1 0-1,4-5 1,-1 0-8,0 0 0,-1 0-1,0-1 1,-1 1 0,0-1 0,-1 0 0,0 0-1,-1 0 1,0-1 0,0-20 0,-1 29 22,-1 0 1,1 1-1,-1-1 0,1 1 1,0 0-1,0-1 1,0 1-1,0 0 0,0-1 1,0 1-1,1 0 0,-1 0 1,1 0-1,-1 0 1,1 0-1,0 0 0,0 1 1,0-1-1,0 0 0,0 1 1,0 0-1,1-1 1,-1 1-1,0 0 0,1 0 1,3-1-1,3-1 3,1 1 0,-1-1 1,0 2-1,1-1 0,17 1 0,-23 1 0,1 0 0,-1 1 1,1-1-1,-1 1 0,1 0 0,-1 1 1,1-1-1,-1 1 0,0 0 0,0 0 0,0 0 1,0 1-1,6 4 0,-4-2-36,0 1-1,0 0 1,-1 1 0,1-1-1,-1 1 1,0 0-1,3 8 1,-1-2 409,-1 0 1,-1 0-1,0 0 0,-1 1 0,0 0 1,-1 0-1,-1 0 0,1 24 1,-1-38 122,-1 1-457,-1-1 0,1 0 0,-1 0 0,1 0 0,-1 0 0,1 0 0,-1 0 0,0 0 0,1 0 0,-1 0-1,1 0 1,-1 0 0,1-1 0,-1 1 0,1 0 0,-1 0 0,0 0 0,1 0 0,-1-1 0,1 1 0,-1 0 0,0 0 0,1-1-1,-1 1 1,0 0 0,1-1 0,2-5 51,82-133 674,-75 124-788,2 0-1,0 1 1,0 1-1,1 0 1,1 1-1,29-21 1,-39 30-1,0 1 0,0 0 0,0 0 0,0 0 0,0 0 0,1 1 0,-1 0 0,0 0 0,1 0 0,-1 0 0,1 1 0,-1 0 0,1 0 0,-1 0 0,1 0 0,-1 1 0,1 0 0,-1-1 0,1 2 0,-1-1 0,0 0 0,0 1 0,1 0 0,-1 0 0,0 0 0,-1 1 0,1-1 0,0 1 0,-1 0 0,1 0 0,-1 0 0,0 1 0,5 6 0,26 45-100,11 14 151,-41-63-306,1 0 1,0-1 0,0 0-1,0 0 1,0 0-1,1-1 1,0 0 0,10 6-1,0-6-6297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8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26 9156,'0'0'12422,"2"-5"-11406,6-11-383,-6 11-62,-2 27-435,-2 5-82,-1 0 0,-2-1 0,-1 0 1,-14 39-1,-2 13-24,6-5-27,3-1-1,4 2 1,0 119 0,9-191-6,0 0 0,1 0 0,-1 0 0,1 0 0,0 0-1,-1 0 1,1 0 0,0-1 0,0 1 0,0 0 0,1-1 0,-1 1 0,0-1 0,1 1 0,-1-1 0,1 1 0,-1-1 0,1 0 0,-1 0 0,1 0 0,0 0 0,0 0 0,0 0 0,-1 0-1,1-1 1,0 1 0,0-1 0,0 1 0,0-1 0,2 0 0,9 3-11,1-2-1,-1 1 1,16-2 0,-20 0-4,33 0-264,53-6 0,-79 4-2,-1-1-1,0-1 1,0 0 0,-1-1 0,0-1-1,28-14 1,-22 9-562,-8 5 194,-1 0 1,18-14 0,-26 18 65,0-1 1,-1 1-1,0 0 1,0-1 0,1 0-1,-2 1 1,1-1-1,0 0 1,1-4-1,2-7-5430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28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1214 0 9973,'0'0'16831,"-22"1"-16529,12 2-246,0 0 1,0 1-1,0 1 1,0 0-1,1 0 1,0 1 0,0 0-1,0 0 1,-9 9-1,3-3-37,-32 25 16,-60 60-1,-64 99-31,137-159 0,1 1 0,2 2 0,2 1 0,1 1 0,3 2 0,1 1 0,2 0 0,-24 77 0,-12 39-14,29-84 26,-31 126-1,10-2-9,29-123 14,-11 71-30,22-90 97,-35 109-1,-24 64 174,60-200-237,-47 234 300,43-201 155,-7 122 0,19-172-443,-2 273 699,5-147-453,-2 108 153,2-231-361,1 0 0,0 0 0,1-1 1,1 1-1,1-1 0,14 29 1,9 33 242,9 64 407,24 72-526,-31-114-196,-5 2 0,-3 1 0,-6 1 0,8 185 0,-21-248 0,2 1 0,2-1 0,2-1 0,1 0 0,3 0 0,32 68 0,8 26 0,-29-70 0,58 110 0,-50-127 0,1-2 0,3-1 0,53 51 0,-60-65 0,-29-30 0,8 9 0,0-1 0,1 1 0,0-2 0,20 14 0,21 7 0,-25-15 0,0 1 0,-2 1 0,29 25 0,34 34 0,-82-60 48,-3-7-3292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 6003,'-6'-4'21871,"6"8"-21822,1-1-1,0 0 1,0 1 0,0-1-1,0 0 1,0 0-1,1 0 1,0 0 0,-1 0-1,5 5 1,28 34 154,-11-14-146,-23-28-56,30 43 30,1-3 0,63 64-1,-89-101-24,-5-3-2,0 0 1,1 0 0,-1 1-1,0-1 1,1 0 0,-1 0-1,0 0 1,1 1-1,-1-1 1,0 0 0,1 1-1,-1-1 1,0 0 0,0 1-1,1-1 1,-1 0-1,0 1 1,0-1 0,0 0-1,0 1 1,0-1-1,1 1 1,-1-1 0,0 0-1,0 2 1,0-2 48,-7 3 1753,-24-1-1496,1 2-1,-1 0 1,-48 16-1,41-10-734,-66 8-1,87-17-1069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3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29 5491,'0'0'4289,"2"-5"-3782,9-18 11526,-26 23-10953,-9 2-811,-1 2 0,1 0 0,0 2 0,1 0 0,-46 20 0,2-1 569,58-21-797,7-3-46,1 0-1,-1 0 0,0-1 0,0 1 1,1 0-1,-1-1 0,0 1 1,0-1-1,0 0 0,-3 1 1,7 24-449,0-23 444,0 0 0,0 0 0,0 0 0,0 0 1,0 0-1,0-1 0,0 1 0,0-1 0,1 0 0,-1 1 0,0-1 1,1 0-1,0 0 0,-1-1 0,1 1 0,-1 0 0,5-1 0,46 4-354,192-4-255,-239-1 636,-2 1 302,-4 8-126,2 57 110,-3 84 825,-1-134-1573,1 0 0,-2 0 0,0-1 0,0 1 0,-2-1 0,0 0 0,-10 21 0,5-21-4952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5:3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5619,'-2'0'13750,"-19"0"-13235,5 1-234,1 1 1,0 0-1,0 2 1,0-1 0,-14 7-1,12-4 267,0-1 0,0-1 0,-31 3 1,-18-1 1137,67 5-2327,15-8 627,0-1-1,0 0 1,0-2 0,0 1-1,19-4 1,10 1 26,-38 2-22,0-1 0,0 0 0,-1 0 0,1 0 1,9-5-1,19-3 34,-33 9-29,-1 0 0,1 0 0,0 0 0,-1 0 0,1 0 1,-1 0-1,1 0 0,0 0 0,-1 1 0,1-1 0,-1 1 0,1-1 0,-1 1 0,1 0 0,-1 0 0,1-1 0,-1 1 1,0 0-1,1 0 0,-1 0 0,0 0 0,0 1 0,0-1 0,1 0 0,-2 0 0,1 1 0,0-1 0,0 1 1,0-1-1,0 1 0,0 1 0,1 5 39,1 0 0,-1 0 0,-1 0 0,2 15 0,-1-10 20,3 33 607,-1 89-1,-4-113-317,0-22-316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7603,'0'0'0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31.4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6211,'0'0'128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31.7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16904,'0'0'1825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50:41.0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209 114 12918,'0'0'9588,"-17"5"-9006,-57 15-75,71-19-466,0 0 0,1 0 0,-1 1 0,0-1 0,1 1 0,-1-1 0,1 1 1,0 0-1,-1 0 0,1 0 0,0 0 0,0 0 0,0 1 0,0-1 0,1 0 0,-1 1 0,1 0 0,-2 3 1,1-1 37,1 1 0,0-1 1,0 1-1,0-1 0,1 1 1,0 9-1,0-8-55,0-6-93,17-1 19,-10 1 66,-1-1 1,1 0 0,0 0 0,-1-1 0,1 0-1,-1 0 1,7-3 0,-11 4 7,0-1-1,0-1 1,0 1 0,-1 0-1,1 0 1,-1 0 0,1-1-1,-1 1 1,1-1 0,-1 0-1,0 1 1,0-1 0,0 0 0,0 1-1,0-1 1,0 0 0,0 0-1,-1 0 1,1 0 0,-1 0-1,1 0 1,-1 0 0,0 0-1,1 0 1,-1 0 0,0 0-1,-1-3 1,1 4 2,0 0-1,0 0 1,0 0-1,0 0 1,0 0 0,0 0-1,0 0 1,0 0-1,0 0 1,0 0 0,-1 1-1,1-1 1,0 0-1,-1 0 1,1 0 0,-1 0-1,1 0 1,-1 1-1,1-1 1,-1 0 0,0 0-1,1 1 1,-1-1-1,-1 0 1,-21-1 522,8 3-437,10-1-103,1 1-1,0 0 1,-1 0-1,1 1 1,0-1-1,0 1 1,0 0-1,0 0 1,0 0-1,1 1 1,-1-1-1,0 1 1,1 0-1,0 0 1,0 0-1,0 1 1,0-1 0,0 1-1,1-1 1,-4 7-1,3-5-22,0 0 0,1-1-1,-1 1 1,1 1 0,0-1 0,1 0-1,-1 0 1,1 1 0,0-1 0,0 1-1,0-1 1,1 1 0,0-1 0,0 1-1,1 0 1,1 6 0,-2-11 5,1 0 1,0-1-1,-1 1 0,1 0 1,0-1-1,-1 1 0,1-1 1,0 1-1,0-1 0,0 1 1,0-1-1,0 0 0,-1 1 1,1-1-1,0 0 0,0 0 1,0 0-1,0 1 0,0-1 1,0 0-1,2-1 0,27 1-55,-22-1 57,-2 1 20,-1-1-1,0 0 0,1-1 0,-1 1 0,0-1 1,0 0-1,0 0 0,-1-1 0,1 0 0,0 0 0,-1 0 1,0 0-1,1 0 0,-1-1 0,-1 0 0,1 0 0,0 0 1,-1 0-1,0 0 0,0-1 0,4-8 0,-1 1-6,0 1-1,-1-1 1,0 0-1,-1 0 0,0 0 1,-1-1-1,0 0 1,0-16-1,-2 17-30,0 8 31,-1 1 0,0-1 0,0 1 0,0-1 1,0 1-1,0 0 0,-1-1 0,-1-3 1,2 6-8,-1 0 1,0 0 0,0 0 0,0 0 0,1 0 0,-1 0 0,0 0 0,0 0 0,0 1 0,0-1 0,0 0 0,0 1 0,-1-1 0,1 1 0,0-1 0,0 1 0,0 0-1,0-1 1,-1 1 0,1 0 0,0 0 0,0 0 0,-1 0 0,1 0 0,0 0 0,-2 0 0,-2 0-10,0 1-1,0-1 1,0 0 0,0 1 0,0 0-1,1 1 1,-1-1 0,0 1 0,0 0-1,1 0 1,-8 4 0,5-1 5,1 1 1,-1-1-1,1 1 1,0 0-1,1 1 1,-6 8 0,8-12-1,0 1 1,1 0 0,0 0-1,-1 0 1,2 0 0,-1 0-1,0 0 1,1 0 0,0 1-1,0-1 1,0 1-1,0-1 1,1 10 0,0-14 4,1 1 1,-1 0-1,1 0 1,0-1-1,-1 1 1,1 0-1,0-1 1,0 1-1,-1-1 1,1 1 0,0-1-1,0 1 1,0-1-1,0 1 1,0-1-1,0 0 1,-1 0-1,1 1 1,0-1-1,0 0 1,0 0-1,0 0 1,0 0-1,0 0 1,0 0-1,0 0 1,0 0-1,0-1 1,0 1-1,1 0 1,3-1 1,1 2 13,0-1 0,-1-1-1,1 1 1,0-1-1,0 0 1,-1 0-1,1-1 1,-1 0 0,1 0-1,-1 0 1,1-1-1,-1 1 1,0-1-1,0 0 1,-1-1-1,1 1 1,-1-1 0,1 0-1,-1 0 1,0-1-1,-1 1 1,1-1-1,2-5 1,1 2-38,-1 0 0,0 0-1,-1-1 1,0 0 0,-1 0 0,0 0-1,0-1 1,-1 1 0,0-1 0,0 0-1,1-18 1,-4 28 15,-1-1 0,1 0 0,-1 1 0,1-1 0,-1 0 0,0 1 0,0-1 0,1 1 0,-1-1-1,0 1 1,0-1 0,1 1 0,-1 0 0,0-1 0,0 1 0,0 0 0,0 0 0,0-1 0,0 1 0,1 0 0,-1 0 0,0 0 0,0 0-1,0 0 1,0 0 0,0 1 0,0-1 0,0 0 0,1 0 0,-2 1 0,-5-1-27,1 1 28,1 0 0,-1 0 0,1 0 1,-1 1-1,1 0 0,0 0 0,-1 0 1,1 1-1,0-1 0,1 1 0,-1 1 0,0-1 1,1 1-1,-8 7 0,-6 8-14,-30 39-1,39-46 9,-4 4 10,2 1 0,-17 29 0,24-38 3,1 0 0,0 0 0,0 0 0,1 1 0,0-1 0,0 1-1,1-1 1,0 16 0,1-23 3,0 0 0,0 0 0,1 0 0,-1 0 0,0 0 0,1-1 0,-1 1 0,1 0 0,-1 0 0,1 0 0,-1 0 0,1-1 0,-1 1 0,1 0 0,0-1-1,0 1 1,-1 0 0,1-1 0,0 1 0,0-1 0,0 1 0,0-1 0,-1 1 0,1-1 0,0 0 0,0 1 0,0-1 0,0 0 0,0 0 0,0 0 0,0 0 0,0 0 0,0 0 0,0 0 0,1 0 0,4 0 1,1 0 1,-1-1 0,0 1 0,0-2 0,7-1 0,-5 0 19,1-1 1,-1 0 0,1-1 0,-1 0-1,-1 0 1,1-1 0,-1 0 0,0 0-1,0-1 1,-1 0 0,0 0 0,10-15-1,-8 11-8,-1-1-1,0 0 0,0-1 1,-1 0-1,-1 0 0,0 0 1,-1 0-1,2-15 0,-6 26-15,2-5 0,-1 0-1,0-1 1,0 1 0,-1-1-1,0 0 1,0 1 0,-1-1-1,-2-9 1,1 15 6,1 1-1,-1 0 1,0 0 0,1 1 0,-1-1 0,0 0-1,0 0 1,0 1 0,1-1 0,-1 1 0,0 0-1,0 0 1,0-1 0,0 1 0,0 0 0,0 0-1,0 1 1,1-1 0,-4 1 0,-5 0 83,5-1-86,0 1 1,0 0-1,0 0 1,0 1-1,1 0 1,-1-1-1,0 2 1,1-1-1,0 0 1,-1 1-1,1 0 1,0 0-1,0 0 1,1 1-1,-1-1 1,1 1-1,-1 0 0,1 0 1,0 0-1,-2 5 1,-4 6-14,0-1 0,1 2 0,1-1 0,-9 29 0,15-37-8,-1-1 0,1 1 0,1 0 0,-1-1 0,1 11 0,0-8-3,1-8 19,0-1-1,1 1 1,-1 0 0,0-1-1,0 1 1,1-1-1,-1 1 1,0-1-1,1 0 1,-1 1 0,1-1-1,-1 0 1,0 0-1,1 0 1,-1 0-1,0 0 1,1 0 0,-1-1-1,2 1 1,0 0 7,1-1 15,0 1 0,1-1 0,-1 0 0,0 0 1,-1 0-1,1-1 0,0 1 0,0-1 0,-1 0 0,1 0 0,-1 0 0,1-1 0,-1 1 0,0-1 0,0 0 0,0 0 0,0 0 0,-1 0 0,1 0 1,-1-1-1,0 1 0,0-1 0,0 1 0,0-1 0,-1 0 0,1 0 0,-1 0 0,0 0 0,0 0 0,0 0 0,-1 0 0,0 0 0,1-5 0,-2 9-15,1-1 0,0 1-1,-1-1 1,1 0 0,-1 1-1,1-1 1,-1 1-1,1-1 1,-1 1 0,1 0-1,-1-1 1,1 1 0,-1-1-1,1 1 1,-1 0-1,0-1 1,1 1 0,-1 0-1,0 0 1,1 0 0,-1-1-1,0 1 1,1 0-1,-1 0 1,0 0 0,0 0-1,1 0 1,-2 0 0,-25 0-5,22 0 17,-6 0-444,-14 0 1360,39 0-8581,5 0-8697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1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14775,'0'0'6629,"1"25"-6314,0 57 41,7 239 1388,-4-246-1554,13 401-847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1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11317,'0'0'11734,"9"8"-11462,-3-8-272,7 0-80,-7 0-1601,6 0-6819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8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1 244 8708,'0'0'5410,"187"-84"-4321,-97 42-753,-6-6-336,-12 4-160,-57 32-1953,-15-2-3634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2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65 11093,'0'0'8727,"-2"-4"-7452,0 1-1114,-6-13 587,8 15-735,0 0-1,1 0 1,-1 0-1,0 0 1,1 0-1,-1 1 1,1-1 0,-1 0-1,1 0 1,0 1-1,-1-1 1,1 0-1,0 1 1,-1-1 0,1 0-1,0 1 1,0-1-1,-1 1 1,1-1 0,0 1-1,0 0 1,0-1-1,0 1 1,0 0-1,0 0 1,1-1 0,28-6 120,0 1 0,0 1 1,1 1-1,-1 2 1,37 2-1,-64-1-127,1 1 1,0 1-1,0-1 1,0 0-1,0 1 0,-1 0 1,1 0-1,0 0 0,-1 1 1,1-1-1,-1 1 1,1-1-1,-1 1 0,0 1 1,0-1-1,0 0 1,4 4-1,-3-2 5,-1 1 0,-1-1 0,1 0 0,0 1 0,-1-1 0,0 1 0,0 0 0,-1 0 1,1 0-1,-1 0 0,0 0 0,1 10 0,-1-6 18,-1 1 0,0 0 0,0-1 0,-1 1 1,0 0-1,0-1 0,-1 1 0,0-1 0,-7 16 1,3-13-7,0 0 1,-1-1 0,0 0 0,-1 0 0,0-1 0,-14 14 0,4-5 30,-39 30 1,57-48-60,-1-1 1,1 0 0,-1 1-1,1-1 1,-1 1-1,1-1 1,0 1-1,-1-1 1,1 1-1,0-1 1,-1 1-1,1-1 1,0 1-1,-1-1 1,1 1-1,0-1 1,0 1-1,0 0 1,0-1-1,0 1 1,-1-1-1,1 1 1,0 0-1,0-1 1,0 1-1,1 0 1,-1-1-1,0 1 1,0-1-1,0 1 1,0 0-1,1-1 1,-1 1-1,0-1 1,0 1-1,1-1 1,-1 1-1,0-1 1,1 1 0,-1-1-1,1 1 1,-1-1-1,1 1 1,-1-1-1,1 0 1,-1 1-1,1-1 1,-1 0-1,1 1 1,-1-1-1,1 0 1,1 1-1,31 14-41,-31-15 53,54 17 20,-37-12-23,-1 0-1,0 2 1,-1 0 0,33 17-1,-46-21 5,1 1 0,0-1 0,-1 1 0,0 0 0,0 0 0,0 0 0,0 1 0,-1-1 0,0 1 0,0 0 0,0 0 0,0 0 0,-1 1 0,0-1 0,0 0 0,0 1 0,-1 0 0,0-1 0,0 1 0,0 10 0,0-11 56,-1 1-1,0 0 1,0-1 0,0 1 0,-1-1-1,0 1 1,0 0 0,-3 7 0,3-10 9,-1 0 1,0 0-1,0 0 1,0 0 0,-1 0-1,1-1 1,0 1 0,-1-1-1,0 0 1,0 1 0,1-1-1,-1 0 1,-1-1-1,-5 4 1,-35 14 281,0-3 0,-2-1 1,0-2-1,0-2 0,-1-2 0,-86 5 1,44-13-1568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3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25 535 6835,'0'0'7942,"1"29"-6968,4 202 2313,-23 106 571,14-285-2820,4-51-828,-3-12 671,-3-88-253,9-122 0,-2 182-558,5-42-91,3 0 1,3 1-1,4 0 0,3 1 1,4 1-1,51-117 1,-72 191 22,5-12-5,0 0 0,1 1 0,1-1 1,18-23-1,-24 36-13,-1 0 0,1 0 1,0 1-1,0-1 0,0 1 1,0-1-1,0 1 0,0 0 1,1 0-1,-1 1 0,1-1 1,-1 1-1,1 0 0,0 0 1,-1 0-1,1 0 0,0 0 1,0 1-1,0 0 0,-1 0 1,1 0-1,0 0 0,0 0 1,0 1-1,0 0 0,7 2 1,-7-1 3,1 0 1,-1 1 0,0-1 0,0 1-1,0 0 1,0 0 0,0 0-1,0 1 1,-1-1 0,0 1-1,1 0 1,-1 0 0,-1 0-1,1 0 1,3 7 0,0 4 16,1 0 0,-2 0 0,6 24 1,-5-6 19,-2-1 1,-1 1 0,-2 0-1,-4 55 1,1-75-15,0 0 1,-1 0 0,0 0-1,-1-1 1,-1 0 0,0 1-1,0-2 1,-1 1 0,-1 0-1,0-1 1,-10 12 0,6-9 2,0-1 1,-2 0-1,1-1 1,-2 0-1,1-1 1,-2-1-1,-27 17 1,32-24-12,1 1-1,-1-1 1,0-1-1,0 0 1,1 0 0,-1-1-1,-1 0 1,1-1 0,-12-1-1,14 1-1,8 0-12,-1 2 0,1 0-1,-1 0 1,1 0 0,0-1 0,-1 1-1,1 0 1,0 0 0,0 0 0,1 0 0,-1-1-1,0 1 1,1 0 0,-1 0 0,1 0-1,-1-1 1,1 1 0,0 0 0,-1-1-1,1 1 1,0-1 0,2 3 0,26 32-9,-21-28 17,60 76 63,-29-34-66,47 44 0,-85-92-193,23 18 435,-6-13-4981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5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159 482 7523,'0'0'11384,"-12"4"-10538,7-3-789,-1 1 0,1 0 0,0 0 0,0 0 0,0 1 0,1 0 0,-1 0 0,1 0 0,-1 0 0,1 1 0,0-1 1,0 1-1,0 0 0,1 0 0,0 1 0,-1-1 0,2 1 0,-1 0 0,0 0 0,-1 5 0,-10 28 202,3 0 1,1 1 0,1 0-1,3 0 1,1 1-1,0 77 1,5-113-258,0-1 1,0 0 0,0 1-1,0-1 1,1 0 0,-1 1-1,1-1 1,0 0-1,0 0 1,0 0 0,0 0-1,1 0 1,-1 0 0,1 0-1,0 0 1,0 0-1,2 2 1,0-2-2,-1-1 0,0 0 0,0-1 1,1 1-1,-1-1 0,1 1 0,-1-1 0,1 0 0,0 0 0,-1-1 0,1 1 0,0-1 1,0 1-1,7-2 0,-3 1 19,0-1 0,0 0 1,0-1-1,0 0 0,0 0 0,0 0 1,0-1-1,-1 0 0,1-1 0,-1 0 1,0 0-1,0 0 0,0-1 0,-1 0 1,12-12-1,3-6 68,0-1 0,31-49 0,-49 68-84,19-29 10,-1-1 0,-2-1-1,-2 0 1,-1-1 0,-2-1 0,-2 0 0,-1-1-1,-2-1 1,-2 1 0,-1-1 0,0-74-1,-6 109-14,0-18-5,0 0 1,-1 0-1,-2 0 1,-7-35-1,8 52 8,0-1 0,-1 1-1,0 0 1,0 0 0,0 0 0,-1 0-1,1 0 1,-1 1 0,-1 0 0,1 0-1,-1 0 1,0 0 0,0 1-1,-1-1 1,1 1 0,-1 1 0,0-1-1,0 1 1,-10-4 0,4 2 46,-1 2 1,1-1-1,-1 1 1,0 1-1,0 1 1,0 0-1,-1 0 1,1 1-1,0 1 1,-24 4-1,32-3-26,1-1 0,-1 1 0,0 0-1,1 1 1,0-1 0,0 1 0,-1-1 0,2 1-1,-1 1 1,0-1 0,0 1 0,1-1-1,0 1 1,0 0 0,0 0 0,0 0 0,1 0-1,-5 10 1,0 3 30,1 1 0,0 0 0,-5 32 0,3 0-3,3 0 0,1 0 0,3 1 0,8 72 0,-3-99-113,0 0 0,2-1 0,1 1 0,1-1 0,1 0 0,1-1 0,0 0 0,2-1 0,1 0 0,0-1 0,2-1 0,0 0 0,1 0 0,1-2 0,1 0 0,0-1 0,1-1 0,1 0 0,0-2 0,1 0 0,0-2 0,40 16 0,-56-25-688,-1-1 1,0 0-1,0 0 0,1 0 1,-1-1-1,7 1 1,12-1-10484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6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11045,'0'0'6211,"16"185"-5011,-16-101-15,0 3-273,0-5-383,-12-12-241,2-9-112,1-16-64,6-8-112,0-9 0,3-14-16,0-3-576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6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14407,'0'0'2081,"22"-14"-12550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6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 13126,'0'0'6443,"2"21"-4824,2 5-1200,-1-9-156,-1-1 1,-1 1-1,0 0 0,-2 0 0,-3 31 1,-13 23 779,11-52-765,1-1 0,1 1 0,1-1 0,-1 23 0,9-40-235,0 0 1,0-1 0,0 1-1,0-1 1,9-1 0,-8 1-5,44 1 126,-22 0-150,0-1-1,-1 0 1,1-3 0,-1 0 0,33-8 0,-23-1-44,11-2-171,-1-2-1,54-26 1,-96 40-303,26-16-571,-30 17 666,0 0 0,0 1 0,1-1 0,-1 0 0,0 0 0,0 0 0,0-1 1,0 1-1,0 0 0,0 0 0,0-1 0,0 1 0,-1 0 0,1-1 1,-1 1-1,1 0 0,-1-1 0,1-1 0,-1-8-6254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7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14519,'0'0'7107,"-32"224"-5298,26-123-689,3 6-159,-3-7-353,0-7-192,-1-17-304,7-9-112,-3-14 16,3-11-16,0-8-400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8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1 429 5362,'1'-3'13934,"1"13"-12994,16 259 3372,-1-11-2136,-17-257-2152,0-1-1,0 1 1,0-1-1,-1 1 1,1 0-1,0-1 1,1 1-1,-1-1 1,0 1-1,0-1 1,0 1-1,0-1 1,0 1-1,0-1 1,1 1-1,-1-1 1,0 1-1,0-1 1,1 1-1,-1-1 1,0 1-1,1-1 1,-1 0-1,1 1 1,-1-1-1,1 1 1,3-23 496,-5-159-245,6-380-221,-4 533-54,-2 7-6,2-1 0,1 1 0,0 0 1,2 0-1,8-29 0,-11 48 2,0 0 0,0 1 0,0-1 0,0 0 0,0 0 0,1 1 0,-1-1 0,1 1 0,-1 0 0,1-1 0,-1 1 0,1 0 0,0 0 0,-1 0 0,1 0 0,0 0 0,0 0 0,0 0 0,0 1 0,0-1 0,0 1 0,0-1 0,0 1 1,0 0-1,0 0 0,2 0 0,0 0-4,1 0 1,-1 0 0,0 1-1,0 0 1,0 0 0,0 0-1,0 0 1,0 0 0,0 1-1,0 0 1,-1-1-1,6 5 1,-1 0 5,-1 1-1,0 1 1,0-1 0,-1 1-1,0 1 1,0-1 0,0 1-1,-2 0 1,6 11 0,4 14 11,12 45 0,-11-20 38,-2 0-1,-4 1 1,4 64 0,-8 186-23,-6-213-177,1-95 9,-2 18-376,2-20 321,0 1-1,0-1 1,-1 1-1,1 0 1,0-1-1,0 0 0,-1 1 1,1-1-1,-1 1 1,1-1-1,0 1 1,-1-1-1,1 0 0,-1 1 1,1-1-1,-1 0 1,1 1-1,-1-1 1,1 0-1,-1 0 1,1 0-1,-1 1 0,0-1 1,1 0-1,-1 0 1,1 0-1,-1 0 1,1 0-1,-2 0 0,-7 0-6349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8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4930,'0'0'9455,"27"-11"-9268,3 0-5,0-2 268,1 2 1,0 1 0,56-9 0,-8 10 1069,138 3 0,-174 6-1473,-31 0-34,1 0 1,-1 1 0,1 1 0,-1 0 0,0 0 0,0 1-1,0 1 1,15 6 0,-20-6 5,0 0-1,-1 0 0,1 0 1,-1 1-1,0 0 0,0 0 1,-1 0-1,1 1 1,-1 0-1,-1 0 0,1 0 1,-1 1-1,0 0 0,4 9 1,-2-3 67,-1 0 0,-1 1 1,0-1-1,0 1 0,-2 0 0,0 0 1,0 0-1,-1 15 0,-1-48-8484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8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12902,'0'0'4194,"37"50"-4850,-21-42-3442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9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0 373 6787,'0'0'15191,"215"-187"-14663,-118 130-288,2 7-208,-2 8-32,-7 8-992,-65 32-1921,-12 2-3810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09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9572,'0'0'7671,"1"11"-5825,4 67 2364,-5-77-4154,0-1 1,0 0-1,1 1 0,-1-1 1,0 0-1,0 0 1,1 1-1,-1-1 1,0 0-1,1 0 1,-1 1-1,0-1 1,1 0-1,-1 0 1,0 0-1,1 0 0,-1 1 1,0-1-1,1 0 1,-1 0-1,0 0 1,1 0-1,-1 0 1,1 0-1,-1 0 1,0 0-1,1 0 0,-1 0 1,0 0-1,1 0 1,-1 0-1,1 0 1,0-1-1,13-2 36,-6-2-25,-1 0-1,0-1 0,0 0 0,0 0 1,-1 0-1,10-13 0,11-11 20,-16 20-75,2-2 13,0 0 1,25-18-1,-35 28-31,0 0 0,0 0 0,0 0 0,1 1 0,-1-1 0,0 1 0,1 0 0,-1 0 0,1 0 0,-1 0 0,1 1 0,-1-1 0,1 1 0,0 0 0,-1 0 0,1 0 0,0 1 0,-1-1 0,7 2 0,-8 0 10,0-1 1,0 1-1,0-1 1,0 1 0,-1 0-1,1-1 1,0 1-1,-1 0 1,0 0-1,1 0 1,-1 0-1,0 1 1,0-1 0,0 0-1,0 0 1,0 1-1,-1-1 1,2 5-1,5 50 122,-6-46-101,0 0 13,-1 1 82,1 0 0,1-1 0,0 1 0,7 22 0,-9-34-108,1 1-1,-1-1 0,0 0 0,0 1 1,0-1-1,1 1 0,-1-1 1,0 0-1,1 1 0,-1-1 1,0 0-1,1 1 0,-1-1 1,0 0-1,1 1 0,-1-1 0,0 0 1,1 0-1,-1 0 0,1 1 1,-1-1-1,1 0 0,-1 0 1,1 0-1,-1 0 0,0 0 1,1 0-1,-1 0 0,1 0 0,-1 0 1,1 0-1,-1 0 0,1 0 1,-1 0-1,1 0 0,-1 0 1,0-1-1,1 1 0,-1 0 1,1-1-1,16-12 42,-4-5 37,-1-1 0,14-27 0,-19 32-89,0 0 0,1 1 0,0 0 0,1 0 0,1 1 0,0 0 0,0 1 0,17-15 0,-20 23-8,0-1 0,0 2-1,0-1 1,0 1 0,1 0 0,-1 0 0,0 1-1,1 0 1,-1 0 0,1 1 0,-1 0 0,1 0 0,-1 1-1,11 2 1,-14-2 9,0 0 1,-1 0-1,1 0 0,-1 0 1,1 1-1,-1 0 0,1 0 0,-1 0 1,0 0-1,0 0 0,4 5 0,34 37 57,-33-34-55,1 0 0,18 15 1,-25-23-147,28 17-55,-16-17-3460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0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9028,'0'0'8361,"-1"8"-7454,-6 91 1714,7 113 0,1-87-1983,-7 86-470,16-214-5202,2-18-2046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0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13814,'0'0'7524,"16"0"-7524,-13 0-176,6 0-1105,7-11-5602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119 230 12934,'0'0'8404,"-7"12"-7353,-22 40-469,28-50-563,0 0 0,0 1 0,0-1 0,0 0 0,1 0 0,-1 1 0,1-1 0,0 0 0,0 1 0,-1-1 0,1 0 0,1 1 0,-1-1 0,0 0 0,1 1 0,-1-1 0,1 0 0,0 1 0,0-1 0,-1 0 0,1 0 0,1 0 0,0 3 0,3 0 0,0 1-1,0-1 0,0 1 1,1-1-1,8 6 0,-2-2 34,17 16 4,-2 1-1,32 40 0,-48-52 1,0 1-1,-1 0 0,-1 0 0,0 1 1,-1 0-1,-1 1 0,5 18 1,-11-34-35,0 0 1,-1 1-1,1-1 0,-1 0 1,0 0-1,1 1 1,-1-1-1,0 0 0,0 1 1,1-1-1,-1 0 1,0 1-1,0-1 1,-1 0-1,1 1 0,0-1 1,0 0-1,-1 1 1,1-1-1,-1 0 0,1 0 1,-1 1-1,1-1 1,-1 0-1,0 0 1,1 0-1,-1 0 0,0 0 1,0 0-1,0 0 1,0 0-1,0 0 0,0 0 1,-2 1-1,-2-1 5,0 0 0,0 0 0,0 0 1,-1-1-1,1 1 0,0-1 0,-9-2 0,-6 2-99,11-1-160,-1 1 0,1-1 0,0-1 0,-1 0 0,1 0 0,0-1-1,0 0 1,0-1 0,1 0 0,-12-6 0,5 0-1400,0-1 0,1 0-1,0-1 1,-13-15 0,6 4-3948</inkml:trace>
  <inkml:trace contextRef="#ctx0" brushRef="#br0" timeOffset="1">1 219 9028,'0'0'6323,"187"-65"-4354,-128 54-384,6-3 95,7 0 193,-4-3-832,4-5-801,-4-3-240,4-3-336,-56 16-3330,2 1-7491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1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113 178 6179,'0'0'9220,"-13"29"-7531,-44 96-350,50-104-1126,1 0 0,0 0 0,1 1 0,2 0 0,0 0 0,1 0 0,2 0 0,1 29 0,0-3 55,-1-45-255,0 0 1,0 0-1,0 0 0,0 0 0,1-1 0,-1 1 1,1 0-1,0 0 0,0 0 0,-1-1 0,2 1 1,-1 0-1,0-1 0,1 1 0,-1-1 1,1 0-1,0 1 0,-1-1 0,5 4 0,-1-4 0,-1 1-1,0-1 0,1 0 0,-1 0 0,1-1 1,0 1-1,0-1 0,-1 0 0,1-1 1,0 1-1,5-1 0,5 2 39,0-1 1,-1-1-1,1-1 0,0 0 0,-1 0 1,1-2-1,-1 0 0,0 0 1,0-2-1,0 1 0,0-2 1,16-8-1,-10 2 15,-1 0-1,0-1 1,0 0 0,-2-2-1,25-25 1,-35 32-24,0 0 0,-1-1 1,0 0-1,-1 0 0,1 0 0,-2-1 0,0 1 1,0-1-1,0 0 0,-1 0 0,-1-1 0,0 1 1,0-1-1,0-13 0,-2 5 57,2-17 9,-2 1 0,-6-47 0,4 70-92,0 1-1,-1 0 0,0 0 1,-1 0-1,0 0 1,-1 0-1,0 1 1,-1 0-1,0 0 0,0 0 1,-10-10-1,9 14 74,1-1-1,-1 1 1,0 1 0,0-1-1,-1 1 1,0 0-1,0 1 1,0 0-1,0 0 1,-1 1-1,1 0 1,-1 1-1,0-1 1,0 2 0,0-1-1,0 1 1,0 1-1,0-1 1,0 2-1,-10 0 1,12 0-92,1 1 0,0-1 0,0 1-1,0 0 1,1 1 0,-1-1 0,0 1 0,1 0 0,0 0 0,0 1 0,0 0-1,0 0 1,0 0 0,1 0 0,0 1 0,-1-1 0,2 1 0,-1 0 0,-4 8 0,-7 13-74,0 1 0,-17 48 0,28-66 50,-15 36-394,-19 51-98,21-27-4683,13-48-3869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2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1 135 9348,'0'0'4330,"0"-24"-2966,0-47-353,0 31 4020,4 116-4419,14 75 0,-3-35 312,-5 12-8,-7-71-295,2 1 1,2-1-1,21 77 1,-22-122-489,1-14 67,2-19-29,-2 2-92,1 0 0,17-29 0,-21 41-77,1 0 0,0 0 0,0 0 0,1 0 0,0 1-1,0 0 1,0 0 0,1 1 0,9-6 0,-11 8-16,1 1 0,-1 0 0,1 0 0,-1 1 0,1 0 1,0 0-1,0 0 0,0 0 0,0 1 0,-1 0 0,1 1 0,0-1 0,0 1 0,0 0 0,0 1 1,-1-1-1,1 1 0,-1 0 0,1 0 0,-1 1 0,0 0 0,0 0 0,9 6 0,-10-3 12,0 1-1,0-1 0,0 1 1,-1 0-1,0 0 0,0 0 1,0 0-1,-1 1 0,0-1 1,-1 1-1,0-1 0,0 1 1,0-1-1,-1 1 0,0 0 1,-2 10-1,1-14 4,0 0 0,-1 1-1,1-1 1,-1 0 0,0 0 0,0-1-1,0 1 1,0 0 0,-1-1 0,0 1-1,1-1 1,-1 0 0,0 0 0,-1 0 0,1 0-1,0-1 1,-1 1 0,0-1 0,0 0-1,-5 3 1,-8 3-16,-1 0-1,1-1 1,-25 6 0,32-10-49,0 0 1,-1-2-1,1 1 1,-18-1-1,33-7-2673,31-19 2223,0 2-1,50-22 1,88-32-319,-137 61 458,-5 1 228,-18 8 143,0 1 1,1 0 0,-1 0 0,1 2 0,0 0-1,1 0 1,25-1 0,-40 5 15,0 1 0,0-1 0,0 0 0,0 1 0,0-1 0,-1 1 0,1 0 1,0-1-1,0 1 0,-1 0 0,1-1 0,0 1 0,-1 0 0,1 0 0,-1 0 0,1 0 0,-1-1 0,1 1 0,-1 0 0,0 0 0,1 0 1,-1 0-1,0 0 0,0 0 0,1 0 0,-1 0 0,0 0 0,0 0 0,0 0 0,-1 2 0,2 5 129,21 163 2379,3 20-662,-12-128-1405,9 43 290,-4 1 1,7 166 0,-25-250-668,0 0 16,0 0 0,-1-1 0,-1 1 0,-8 34 0,8-51-76,0 0 0,0-1 1,0 1-1,0-1 0,-1 1 0,0-1 1,0 0-1,-1 0 0,1-1 0,-1 1 1,0-1-1,0 1 0,-1-1 0,1-1 1,-1 1-1,0-1 0,0 1 0,0-1 1,0-1-1,-1 1 0,1-1 0,-10 3 0,9-3-30,-1 0 0,0 0 0,0-1 0,0 1-1,0-2 1,0 1 0,0-1 0,0 0-1,0 0 1,0-1 0,0 0 0,0 0 0,0-1-1,1 0 1,-1 0 0,0-1 0,1 1-1,0-1 1,-1-1 0,1 1 0,0-1-1,1 0 1,-1-1 0,1 1 0,0-1 0,0 0-1,0-1 1,1 1 0,-7-10 0,-1-8-445,0 0 1,1-1 0,2-1 0,0 1-1,-6-34 1,4 6-1839,-4-70-1,12 33-4110,3 16-6457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3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16327,'0'0'2017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4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1613 8660,'0'0'8105,"11"6"-6205,-4-2-1565,-3-1-205,0 0-1,0 0 1,0 0 0,1-1-1,-1 0 1,1 0-1,-1 0 1,1-1-1,0 1 1,-1-1 0,1 0-1,0-1 1,0 1-1,0-1 1,0 0-1,0 0 1,5-1-1,-1-2 89,0-1-1,0 0 0,-1 0 0,1-1 0,-1 0 0,0 0 0,-1-1 0,15-13 0,-5 1 76,0-1-1,18-26 0,-28 34-215,0 0 0,-1 0 1,0-1-1,-1 0 0,0 0 0,-1 0 0,0-1 0,-1 1 1,0-1-1,-1 0 0,-1 0 0,0-23 0,-3 35-53,1 0 0,-1 1 0,0-1 0,0 1 0,1-1 0,-1 1 0,0 0 0,0 0 0,0 0 0,1 0 0,-1 0 0,0 0 0,-3 0 0,1 1-13,0-1-11,1 0 0,-1 0 1,1 1-1,-1-1 0,0 1 0,1 0 0,0 0 1,-1 0-1,1 1 0,0-1 0,-1 1 0,1 0 1,0 0-1,0 0 0,1 0 0,-1 0 0,-3 4 0,2-1 0,-1 1 0,1-1 0,1 1 0,-1 0-1,1 1 1,0-1 0,0 0 0,-2 10-1,-1 6-1,2-1-1,0 1 0,2 0 0,0 36 0,2 14 0,0-70 0,1 0 0,-1 0 0,0-1 0,1 1-1,-1 0 1,1 0 0,0 0 0,0-1 0,-1 1 0,1-1 0,0 1 0,1 0 0,-1-1 0,0 0-1,0 1 1,1-1 0,-1 0 0,0 1 0,1-1 0,-1 0 0,1 0 0,0 0 0,-1 0-1,1-1 1,0 1 0,-1 0 0,1-1 0,0 1 0,3 0 0,6 0-26,0 1 1,0-1 0,22-1 0,-21 0 13,-7 0 7,7 1 2,0-1 0,0 0-1,0-1 1,0 0 0,0 0 0,-1-2-1,1 1 1,-1-1 0,1-1-1,-1 0 1,11-7 0,2-3-18,-1-2 0,35-33 0,-48 40-49,-1-1-1,0 0 1,0 0-1,-1-1 1,-1 0 0,1 0-1,8-20 1,-12 14-276,-7 12-193,2 6 522,-1-1-1,1 1 1,0 0 0,-1 0 0,1 0 0,0 0-1,0 0 1,0 1 0,0-1 0,0 0 0,0 0-1,0 1 1,-1 2 0,-3 5 8,1 1 0,1 0-1,0 0 1,0 0 0,1 0 0,0 1-1,1-1 1,0 1 0,0-1 0,3 20 0,-2-10-27,0-17 35,0 0 0,0 0 0,0 0 0,1 0 0,-1-1 0,1 1 0,0 0 0,0 0 0,0 0 0,0 0 0,1-1 0,-1 1 1,1 0-1,-1-1 0,1 1 0,0-1 0,0 0 0,0 0 0,0 0 0,4 3 0,-1-2-6,0 0 0,0 0 0,0-1 0,1 0 0,-1 0 1,1 0-1,-1-1 0,1 1 0,-1-1 0,10 0 0,-3-1-18,0 0 0,1 0 0,-1-1 0,0-1 0,0 0 0,0-1 0,-1 0 0,1-1 1,-1 0-1,18-9 0,-3-4-177,-1-2 0,-1 0 0,0-2 1,-2-1-1,0 0 0,25-36 0,-10 7-171,-1-2 1,32-69-1,-31 44 342,-4-2 0,32-111 0,21-172 120,-68 254 158,-4-1 1,-1-158-1,-13 255-113,-1-17 676,0 29-735,1 0-1,0 0 0,0 1 1,-1-1-1,1 0 0,0 1 1,-1-1-1,1 0 0,0 1 1,-1-1-1,1 1 0,-1-1 0,1 1 1,-1-1-1,0 1 0,1-1 1,-1 1-1,1-1 0,-1 1 1,0-1-1,1 1 0,-1 0 1,0 0-1,0-1 0,1 1 1,-1 0-1,0 0 0,1 0 0,-1 0 1,0 0-1,-1 0 0,1 0-41,0 0-1,1 0 1,-1 0-1,0 0 1,0 0-1,0 0 1,0 0-1,1 1 0,-1-1 1,0 0-1,0 1 1,0-1-1,1 0 1,-1 1-1,0-1 1,1 1-1,-1-1 1,0 1-1,1 0 0,-1-1 1,1 1-1,-1-1 1,1 1-1,-2 1 1,-6 15 28,0 1 1,1-1 0,0 1-1,2 1 1,0-1 0,-2 23 0,3-21-33,-70 436 722,25 8-15,45-417-704,-22 475-111,26-512-76,1 17-183,-1-26 259,0 0 0,1 0 1,-1-1-1,0 1 0,0 0 0,1-1 1,-1 1-1,0 0 0,1-1 1,-1 1-1,1 0 0,-1-1 0,1 1 1,-1-1-1,1 1 0,-1-1 1,1 1-1,-1-1 0,1 1 0,0-1 1,-1 0-1,1 1 0,0-1 0,-1 0 1,1 1-1,1-1 0,-2 0-42,1 0 0,-1 0 0,1 0-1,-1 0 1,0 0 0,1 0 0,-1 0-1,1 0 1,-1 0 0,1 0 0,-1 0-1,0 0 1,1 0 0,-1 0 0,1-1-1,-1 1 1,0 0 0,1 0 0,-1 0-1,0-1 1,1 1 0,-1 0 0,0 0-1,1-1 1,-1 1 0,0 0 0,0-1-1,1 1 1,-1 0 0,0-1 0,0 1-1,0-1 1,1 1 0,-1-1 0,7-32-7402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4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4482,'0'0'8604,"40"0"-8321,132 0 152,241-8 1814,-410 8-2249,1 0 0,-1 0 1,1 0-1,-1 1 0,1-1 1,-1 1-1,1 0 0,-1 0 1,0 0-1,1 0 0,-1 1 1,0-1-1,0 1 0,0 0 1,0 0-1,3 3 0,-3-1 15,1 0 0,-1 0 0,0 0 0,-1 1-1,1-1 1,-1 1 0,0 0 0,0 0-1,0 0 1,1 6 0,3 15 670,0 0 1,-2 1 0,2 52-1,-6-78-554,0-21-979,0-5-4091,0-2-4654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0 188 9572,'0'0'953,"32"14"-606,105 47 354,-126-56-422,0 1 0,0 1 0,-1 0 0,0 0 0,0 1-1,0 1 1,-1-1 0,-1 1 0,1 1 0,-2 0 0,1 0 0,9 17 0,1 1 911,-2-4-274,-4-4 193,2-1 0,0 0 0,28 28 0,-41-47-1086,-1 0 0,0 0 1,0 0-1,0 0 0,0 1 0,0-1 1,0 0-1,0 0 0,0 0 1,1 0-1,-1 0 0,0 0 1,0 0-1,0 0 0,0 0 1,0 0-1,0 0 0,1 0 0,-1 0 1,0 0-1,0 0 0,0 0 1,0 0-1,0 0 0,0 0 1,1 0-1,-1 0 0,0 0 0,0-1 1,0 1-1,0 0 0,0 0 1,0 0-1,0 0 0,0 0 1,0 0-1,1 0 0,-1 0 1,0 0-1,0-1 0,0 1 0,0 0 1,0 0-1,0 0 0,0 0 1,0 0-1,0 0 0,0 0 1,0-1-1,0 1 0,0 0 1,0 0-1,0 0 0,0 0 0,0 0 1,0 0-1,0-1 0,0 1 1,0 0-1,0 0 19,17-55 1295,10-57 1,-16 61-1150,3-14-41,-1 5-453,35-104 1,-47 161-55,12-20-552,-13 23 475,1-1-1,0 0 1,-1 1-1,1-1 1,0 1-1,-1-1 1,1 1 0,0-1-1,-1 1 1,1 0-1,0-1 1,0 1-1,0 0 1,-1 0 0,1 0-1,0-1 1,1 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9.8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11029,'0'0'6488,"0"-1"-6431,-1 1 0,1 0 0,0 0-1,0-1 1,0 1 0,0 0 0,0-1-1,0 1 1,0 0 0,0-1 0,0 1-1,0 0 1,0 0 0,0-1 0,0 1 0,0 0-1,0-1 1,1 1 0,-1 0 0,0 0-1,0-1 1,0 1 0,0 0 0,1 0-1,-1-1 1,0 1 0,0 0 0,1-1-1,90 1 1156,-89 0-1204,-1 1 1,1-1-1,-1 0 1,1 1-1,-1-1 0,1 1 1,-1-1-1,1 1 1,-1 0-1,0-1 1,1 1-1,-1 0 1,0 0-1,0 0 1,1 0-1,-1 0 1,0 0-1,0 1 0,0-1 1,0 0-1,-1 0 1,1 1-1,0-1 1,0 1-1,-1-1 1,1 1-1,-1-1 1,1 1-1,-1-1 1,0 1-1,0-1 0,1 3 1,0 9 25,0-1 1,-1 1-1,-1 15 1,0-8 63,2-7-65,-2-1 1,0 1 0,0-1-1,-1 0 1,0 0 0,-1 1 0,-1-1-1,0-1 1,0 1 0,-1-1 0,-1 0-1,0 0 1,-8 10 0,12-17-25,-27 33 171,28-37 170,14-15-268,-9 10-87,81-77 11,106-115-500,-199 232 2209,-3-12-1693,1 2 0,1-1 0,1 1 0,2 0 0,0 1 0,2 0-1,0 0 1,2 0 0,2 42 0,0-66-26,0-1-1,1 0 1,-1 0 0,0 0 0,1 1-1,-1-1 1,1 0 0,-1 0-1,1 0 1,0 0 0,-1 0 0,1 0-1,0 0 1,0 0 0,0 0-1,0 0 1,-1 0 0,1-1 0,0 1-1,1 0 1,-1-1 0,0 1 0,0-1-1,0 1 1,0-1 0,0 1-1,1-1 1,-1 0 0,0 1 0,2-1-1,44 1-82,-30-1 16,-10-1-51,0 1-1,-1-1 1,1 0 0,-1 0-1,0-1 1,1 0-1,-1 0 1,0-1 0,0 1-1,0-1 1,0 0-1,9-8 1,-6 4-949,0-1 0,-1 0 1,0 0-1,-1-1 0,0 0 0,11-17 0,-2-2-4171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5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0 249 7283,'0'0'9818,"21"-13"-7881,64-47-197,-79 56-1521,0-1 0,0 1 0,0-1 1,-1-1-1,0 1 0,0-1 1,0 0-1,0 0 0,-1-1 1,0 1-1,-1-1 0,1 0 1,-1 0-1,-1 0 0,1 0 1,-1 0-1,0-1 0,-1 1 1,0-1-1,0 1 0,-1-1 1,0 0-1,-1-11 0,1 18-202,-1 1-1,0-1 1,1 0 0,-1 1-1,0-1 1,1 1 0,-1-1-1,0 1 1,0-1-1,0 1 1,1-1 0,-1 1-1,0 0 1,0 0 0,0-1-1,0 1 1,0 0-1,0 0 1,1 0 0,-1 0-1,0 0 1,0 0 0,0 0-1,0 0 1,0 0-1,0 1 1,-1-1 0,-3 0 43,-3 0-45,0 0 1,-1 0-1,1 1 0,0 0 1,0 1-1,-12 3 0,17-4-15,0 1-1,0-1 1,0 1-1,0 0 1,1 0 0,-1 0-1,1 0 1,-1 1-1,1-1 1,0 1-1,0 0 1,0-1-1,0 1 1,0 0-1,1 0 1,-1 0-1,1 0 1,-2 5 0,0 5-7,0-1 1,1 1 0,0 0 0,1 0 0,1 0 0,0 16 0,1-7-23,-2-19 26,1 1 1,0 0-1,0-1 1,1 1-1,-1-1 1,1 1-1,-1-1 1,1 1 0,1-1-1,-1 1 1,0-1-1,1 0 1,-1 0-1,1 1 1,0-1-1,0-1 1,0 1 0,1 0-1,-1 0 1,1-1-1,3 4 1,0-3-4,0 0 1,0 0 0,1-1 0,-1 0-1,0 0 1,1-1 0,-1 1-1,1-2 1,-1 1 0,14-1-1,4 2-3,0-2-1,1-1 0,-1-1 1,0-1-1,0-1 0,0-1 1,26-10-1,-15 2-38,160-55-129,-163 60 162,0 0 0,0 3-1,1 0 1,42 1 0,-70 4 12,0-1 0,-1 1 0,1 0-1,0 0 1,-1 1-1,1 0 1,0-1 0,-1 1-1,6 2 1,-9-2 3,1 0 0,-1 1 0,0-1 1,1 0-1,-1 1 0,0-1 0,0 0 0,0 1 0,0 0 0,0-1 0,0 1 1,0-1-1,-1 1 0,1 0 0,0 0 0,-1-1 0,0 1 0,1 0 1,-1 0-1,0 0 0,0 0 0,0-1 0,0 3 0,0 4 53,1-1 0,-1 1 0,-1-1 0,1 0 0,-1 1 0,-1-1 0,1 0 0,-1 0 0,0 0 0,-1 0 0,0 0 0,0 0 0,0-1 0,-1 0 0,0 1 0,0-1 0,-1-1 0,0 1 0,0-1 0,0 1 0,-9 6 0,-3 1 25,0 0 0,-1-1 0,0-1 1,-1-1-1,0-1 0,0 0 0,-1-2 0,-1 0 0,1-1 0,-39 6 0,51-12-57,-1 1-3539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4:15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15239,'0'0'4530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5-27T22:21:11.3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10213 3038 615 0,'0'0'141'16,"-103"106"-87"-16,72-62-16 15,12-4 26-15,7-4-15 16,8-2-16-16,4 0-20 16,0-6 2-16,6 1-15 15,25-1 0-15,12-4-5 16,6 4 5-16,4-1 3 0,-3 2 5 16,-4 3-6-16,-8 0 2 15,-12 2-3-15,-5 6 4 16,-12 3-1-1,-9-1 2-15,0 2 0 0,-5-4-3 16,-26 1 9-16,-9-1-4 16,-5-9-1-16,-1-8-5 15,1-6 1-15,3-9 0 16,4-6 1-16,5-2 11 0,6 0-1 16,4 0-4-16,5-8 14 15,5-7-3-15,5 4-18 16,5-5 0-16,3 0-3 15,0-6-10-15,0-2-42 16,27-4-80-16,7-5-61 0,-17 22-25 16,-1-1-244-16</inkml:trace>
  <inkml:trace contextRef="#ctx0" brushRef="#br0" timeOffset="1021.99">10525 3619 598 0,'0'0'152'0,"0"0"-114"15,0 0-5-15,0 0 29 0,0 0-3 16,0 0-34-16,0 0-14 16,0 88 0-16,2-56 26 15,5-4-23-15,1-7-8 16,8-9-6-16,7-8 0 16,5-4-3-16,11-8-4 15,3-28-4-15,-3-4 9 16,-5-3-9-16,-7 9 9 31,-11 10 2-31,-8 10 0 0,-5 8 17 16,-3 6 21-16,0 0 23 15,0 0 5-15,0 0-4 16,0 2-15-16,2 35-21 16,5 23-10-16,0 15-2 15,-3 15 18-15,2 1-18 0,-1 8-6 16,-1-1-7-16,1 2 0 15,-5-6 2-15,0-7-3 16,0-12 0-16,0-12-16 16,-11-19-20-16,-12-14-26 15,-5-13 15-15,-4-8-2 16,-4-3 23-16,-1-6-1 0,1 0 9 16,5 0 14-16,4-6 4 15,5-10 16-15,6-6 12 16,5-8-10-16,11-12-11 0,0-12-6 15,11-17-1-15,29-13-12 16,14-10 3-16,6-2 4 16,0 5-10-16,-2 9 0 15,-7 10-2-15,-4 8 8 16,-9 8 7-16,-5 12-5 16,-8 13-3-16,-10 13-7 15,-3 13 9-15,-6 5 7 16,1 0-8-16,-1 0 7 15,0 0 0-15,0 5 2 16,-4 13 3-16,0 4 11 16,1 5 16-16,-3 5 7 15,0 0-6-15,0 1-5 0,0-4-2 32,0-8-2-32,0-8-10 15,0-9-4-15,0-2-6 16,0-2 0-16,0 0-1 15,0 0 4-15,0 0 6 16,0 0 19-16,0-12-1 16,10-12-20-16,4-5-8 15,1 4-1-15,1 7-1 16,0 2-1-16,0 4 0 16,-1 0 1-16,1 6 1 0,-3 3-3 15,-1 3 0 1,-4 0-3-16,1 0 2 0,0 3 1 15,0 13 2-15,-3 2-3 16,1 6 2-16,-1-1-4 16,4-6-11-16,3-3 13 15,7-8-55-15,7-6-28 16,9 0-80-16,-21-12-98 16,-1-6-32-16</inkml:trace>
  <inkml:trace contextRef="#ctx0" brushRef="#br0" timeOffset="1784.74">11587 3712 286 0,'0'0'177'0,"0"0"-21"0,0 0-39 16,0 0-28-16,0 0-57 15,0 0-4-15,-58 95 31 16,48-70-8-16,7-7-29 16,3-4-10-16,0-5-8 15,3-2-4-15,17-3-5 16,2-4 2-16,2 0-19 15,-1-4-34-15,-10-17 33 16,-6-2-26-16,-5-3 1 16,-2 4 11-16,0 1 30 0,0 7 7 15,-2 7 2 1,-5 3 41-16,5 0 19 0,2 1 46 16,0 2 2-16,0-1-45 15,0-3-47-15,4-1-15 16,18-2-1-16,5 4-2 15,0 4 5-15,0 0 0 16,2 12 3-16,0 23 3 16,4 9 6-16,-6 6 13 0,-1 6-5 15,-5 4-3 1,-3 4 0-16,-3 2 14 0,1 1 4 16,-3-1-6-16,1-4 9 15,-5-11-10-15,-3-9-19 16,0-15 1-16,-6-17 16 15,5-5-12-15,-5-5-6 16,2 0 1-16,-2 0 4 16,0 0 21-16,0 0 5 15,0-9-6-15,0-29 24 16,-9-24-17-16,-10-30-41 16,3-20-4-16,9-17-26 0,7 4-15 15,0 18 9-15,0 21 7 16,2 31 3-16,9 23 21 15,-1 12 0-15,3 10 0 16,0 6-9-16,3 4 5 16,6 0-9-16,0 0-25 15,1 24 28-15,-5 8 8 16,-7 8 1-16,-7 4 2 16,-4 5 3-16,0 3-3 15,-15-4 13-15,-14-4-5 16,-2-5 1-16,-3-8-2 0,5-9-7 15,4-8-8-15,5-8-17 16,9-4-17-16,5-2-7 16,-2 0-19-16,6 0-55 0,2-21-8 15,2-8 14-15,35-10-85 16,-13 14 28-16,2 1-36 16</inkml:trace>
  <inkml:trace contextRef="#ctx0" brushRef="#br0" timeOffset="2126.45">12358 3535 524 0,'0'0'258'0,"0"0"-104"0,0 0-27 15,0 0-48-15,0 0-35 16,0 0 23-16,-108 134-3 16,101-105-36-16,7-4-19 15,0 4-9-15,0-5-1 0,7-2-1 31,10-4 2-31,1 0 1 16,-1-6 0-16,-1 1 0 16,-7-2 1-16,-5 1-1 15,2 4 1-15,-6 2-2 16,0 2 6-16,0 1-1 16,-23-2 9-16,-2 1-8 15,1-6 3-15,-1-4-8 0,8 0-1 0,1-6-2 16,3 0-3-16,8-1-27 15,5-3 7-15,0 0-8 16,0-7-17-16,13-17-50 16,14-2-90-16,-13 9-24 15,-3 7-337-15</inkml:trace>
  <inkml:trace contextRef="#ctx0" brushRef="#br0" timeOffset="2336.29">12537 3706 569 0,'0'0'244'16,"0"0"-133"-16,0 0-16 15,0 0 23-15,0 0-19 16,-2 111-30-16,-5-72-4 16,3-7-28-16,2-7-22 15,2-10-11-15,0-7-4 16,0-6 0-16,0-2-36 15,0-10-64-15,0-26-53 16,0 10-92-16,0 0-333 0</inkml:trace>
  <inkml:trace contextRef="#ctx0" brushRef="#br0" timeOffset="2707.12">12493 3538 581 0,'39'-29'134'0,"13"5"-113"0,1 0 28 15,-4 0 11-15,-7 8 7 16,-13 8-11-16,-13 8-15 16,-7 0-33-16,-9 1-7 0,0 26 15 15,-4 7 21 1,-17 2 40-16,4-8-41 0,3-6-27 16,12-8-4-16,2 0-4 15,0 2-1-15,0 2 0 16,14 2-1-16,3 0 1 15,3-1 4-15,0-2 6 16,-2 0 1-16,-2 1-1 16,-3 0 11-16,-9-3 8 15,-4 4 19-15,0 1 6 16,-8 6 6-16,-26 2 51 0,-1-4-32 16,-2-4-65-1,14-10-14-15,7-10-18 0,5 0-70 16,11-1-149-16,0-18-318 15</inkml:trace>
  <inkml:trace contextRef="#ctx0" brushRef="#br0" timeOffset="3745.13">13731 3457 487 0,'0'0'141'16,"0"0"-69"-16,0 0-25 15,0 0 23-15,0 0 23 16,0 0-2-16,7-9-16 15,-7 9-16-15,0 0-5 0,0 0-15 16,0 0-11-16,0 0-8 16,2 0-9-16,-2 0-1 15,2 0-5-15,-2 0 0 16,0 0-4-16,0 0 2 16,0 0 5-16,0 0 7 15,0 0 5-15,0 0 2 16,-6 13-1-16,-15 15-1 15,-6 12-14-15,-4 6-2 16,-2 6 6-16,7-8-2 16,8-12 3-1,9-14-5-15,9-13-3 16,0-5 1-16,0 0-4 0,0 0-2 16,13 0-3-16,20 3-2 15,10 14 3-15,-1 16 3 16,-4 28 1-16,-9 29-2 15,-13 28-4-15,-12 19 6 16,-2-1 0-16,1-9-8 16,7-36-40-16,9-30 8 15,5-31 32-15,8-26-1 16,5-4-5-16,3-38 0 0,0-29 14 16,-9-10 14-16,-13-4-2 15,-18 5 3-15,0 12 18 16,-22 8 33-16,-18 9-34 15,-6 15-2-15,-2 10 42 16,8 8-33-16,7 5-39 16,13 6-33-16,15 1-31 15,5 2-72-15,0 0-254 16</inkml:trace>
  <inkml:trace contextRef="#ctx0" brushRef="#br0" timeOffset="4616.3">14669 3264 617 0,'0'0'216'0,"0"0"-129"16,0 0-66-16,4 125 34 15,-4-41 68-15,0 14-49 0,-11 8-8 16,-6-7-12-16,3-15-20 15,3-27-16-15,7-21-12 16,2-23 0-16,2-9 8 16,0-4 4-16,-3 0 4 15,-2-28 14-15,3-32 50 16,2-29-50-16,0-20-36 16,0-20-15-16,16-5 8 15,11 4 1-15,7 8-8 16,1 22-2-16,1 20 14 0,-5 30 0 31,-2 20 1-31,-9 16 0 16,0 13-4-16,-4 1-4 15,-1 1-6-15,-3 36-7 16,-10 20 16-16,-2 20 6 16,-10 11 2-16,-25 0 7 15,-10-3-4-15,-2-10-5 16,3-10 0-16,1-15-8 15,12-12-4-15,9-16-12 16,11-10 6-16,6-6 13 0,5-5 4 16,0 4 1-16,0 3 0 15,0 2-12 1,0 5 2-16,5-1 3 0,13 0 2 16,7-3 5-16,-1 4 0 15,0 0 7-15,3 3-1 16,-5 3 2-16,-1-3-8 15,-6-2 3-15,-1-4-3 16,-1-4 0-16,0-6-133 16,-13-2-162-16,2 0-168 15</inkml:trace>
  <inkml:trace contextRef="#ctx0" brushRef="#br0" timeOffset="5086.83">15015 3777 400 0,'0'0'321'0,"0"0"-275"15,0 0-4-15,0 0 43 16,0 0 45-16,111-111-21 16,-107 79-20-16,-4-3-23 15,0 1-53-15,0 3-10 16,0 2 0-16,-11 8-3 0,-11 8-27 16,-3 11 27-1,-1 2-4-15,4 0 3 0,1 6 0 16,6 17 1-16,5 10-6 15,6 5 1-15,4 0 5 16,0-4 0-16,7-9 0 16,17-9-5-16,5-10-1 15,7-6 6-15,5 0 8 16,3-19 6-16,5-7 1 16,0 0-8-16,-4 5-2 15,-8 9-4-15,-8 5 3 16,-2 5-4-16,0 2 0 15,2 0 2-15,-3 0 2 16,1 2-3-16,-5 16-1 0,-3 2 1 16,-11 4-1-16,-6 3 7 15,-2 0 5-15,0 1 24 16,-12 3 11-16,-20-6 19 16,-6 0-15-16,4-7 1 15,5-6-25-15,10-8-10 16,5-4-7-16,3 0-10 15,7-30-22-15,4-12-81 16,0 17-174-16,0 6-249 16</inkml:trace>
  <inkml:trace contextRef="#ctx0" brushRef="#br0" timeOffset="7035.96">15678 3703 700 0,'0'0'79'16,"0"0"-54"-16,0 0 14 31,0 0 61-31,129-68-19 16,-100 36-20-16,-2 0 19 0,-4 0-35 15,-6 4-22-15,-5 6-6 16,-6 6-10-16,-4 4-2 16,-2 3-4-16,0 3 5 15,0 3 0-15,0 3-2 16,0 0 2-16,-4 0 6 15,-14 0-9-15,-2 9 12 16,-2 14-15-16,-3 3 1 16,8 7-2-16,1 2-1 15,7 7 0-15,5 0-2 16,4 0 3-16,0-5 0 0,0-12-3 16,9-9 3-16,11-5-3 15,6-11 0-15,5 0 1 0,8-5 0 16,0-21 1-16,-3-6 1 15,2-1 2-15,-5-6-3 16,1-1-10-16,-8 6 11 16,-3 4 1-16,-7 8-9 15,-10 10-9-15,-4 6-8 16,-2 6 25-16,0 0 2 16,0 0-3-16,0 0 4 15,0 16 4-15,-10 14-1 16,-11 10 1-16,1 4 1 0,5 5-3 15,1-7 10 1,10-6-9-16,4-12-3 0,0-8-2 16,0-6-3-16,6-8-1 15,14-2-1-15,7 0 3 16,0-2 2-16,2-21 0 0,0 0-4 16,-2-1 3-16,-3 3 0 15,-2 7-9-15,-3 9 10 16,-2 2-1-16,1 3-3 15,-3 0-2-15,3 0 1 16,-3 0-8-16,-1 4-17 16,-3 0 7-16,-7 1 22 15,-4-4-1-15,0-1 2 16,0 0 1-16,0 0 23 16,0 0 32-16,0 0-11 31,-12 0-26-31,5 0-16 0,3 0 1 15,1-4-3-15,3-10 6 16,0-5-7-16,20-6-33 16,16-3-38-16,4 4 19 15,2 4 20-15,-2 2-30 16,-2 2 9-16,-4 2 44 16,-8 2 8-16,-8 4 1 15,-7 4 0-15,-6 4 2 0,-5 0-1 16,0 0 4-1,0 0 25-15,0 8 0 0,-12 16 3 16,-12 10-10-16,0 8-13 16,4 2-5-16,6 0-1 15,9-8-4-15,5-8 0 16,0-11-3-16,29-17-4 16,17 0-3-16,12-32 10 15,8-22 1-15,1-17 2 16,0-5-2-16,-7-10 1 15,0-10 2-15,-6-10-2 16,-6-13 7-16,-5-4-9 0,-12 1 0 0,-13 11 2 16,-14 18 0-1,-4 26-2-15,0 27 33 0,-4 25 71 16,-7 11-9-16,0 4-16 16,-5 8 8-16,-9 42-37 15,-4 30-49-15,-4 34-1 16,0 18-1-16,3 13 1 15,9-7 3-15,5-14 4 16,9-15 6-16,5-26-1 16,2-18-4-16,0-19-1 15,0-21-3-15,0-14-3 0,2-8-2 16,1-3-1-16,-3 0 0 16,0 0-15-16,0 0 6 15,0 0 11-15,0 0 0 16,0 0 0-16,0 0 0 15,0 0-1-15,0 0 0 16,0 0-4-16,2 0-6 16,2 0-3-16,2 5-5 15,4 5 9-15,-1 5 7 16,-1 1 3-16,-1-2 6 16,-2-3 2-16,-1-2 4 15,1-3-5-15,-3-2 2 0,0 2-4 16,0 0-3-16,-2-3 2 15,2 4-2-15,-2-1 4 16,0-3-2-16,0 3 4 16,0-1-1-16,0-3 4 15,0 0-5-15,0-2-2 16,0 0 1-16,3 0-4 16,-3 0 2-16,4 0-3 15,3-2-4-15,6-13-12 0,8-2 8 31,2-1-1-31,0 3 9 16,-1 8 0-16,1 0 2 16,-4 7-3-16,6 0 1 15,2 0-2-15,2 3-3 16,2 10 2-16,3-2-7 16,1-7-56-16,-2-4-107 15,-21 0-94-15,-8 0-302 16</inkml:trace>
  <inkml:trace contextRef="#ctx0" brushRef="#br0" timeOffset="8430.2">18325 3244 804 0,'0'0'239'0,"0"0"-190"15,0 0-33-15,0 0 9 16,0 0 14-16,0 0-3 15,0 0-14-15,9 158 21 16,-9-81-2-16,0-4-17 0,-4-6-8 16,-1-15-8-1,3-16-4-15,2-16-3 0,-2-12-1 16,2-5-1-16,-2-3-1 16,0-3-67-16,2-33-23 15,0-14-61-15,-2 18-87 16,2 4-154-16</inkml:trace>
  <inkml:trace contextRef="#ctx0" brushRef="#br0" timeOffset="9310.63">18283 3106 453 0,'0'0'236'0,"0"0"-138"16,0 0-22-16,0 0 20 16,-7-104-18-16,7 101-40 15,25 3-19-15,15 0-1 16,15 17 27-16,8 29 8 15,-1 13-16-15,-10 16-13 0,-15 5-12 16,-16 3-3-16,-13-5-7 16,-8-2 8-16,0-7-5 15,-21-3 4 1,-18-7-7-16,-9-6-2 16,-4-7-4-16,0-14-7 15,8-10-6-15,11-12 14 16,6-10 2-16,11 0 2 15,10 0-1-15,1 0 1 16,5 0 8-16,0 0 7 16,0-14-14-16,38-16-2 0,24-14-13 15,17-11 10-15,6-1 3 16,-4 2 4-16,-9 8-4 16,-11 2 0-16,-11 2 0 15,-3 2-2-15,-13 4 1 16,-7 5-17-16,-12 12 14 15,-9 5-14-15,-6 6 17 16,0 8 2-16,0 0 9 16,-13 0-4-16,-14 4 4 15,-4 19-8-15,0 5-1 16,0 7 9-16,8 1-7 16,8 3 5-16,7 8-6 0,8 0-2 15,0 0-2-15,4-6 0 16,29-19-3-16,16-16-45 15,9-6-15-15,8-17-28 16,2-25-5-16,-1-8-63 16,-5-2 61-16,-11 3-63 15,-10 12-5-15,-15 9 74 16,-11 9 94-16,-10 10 27 16,-1 4 88-16,-4 5 30 15,0 0-9-15,0 0-23 16,0 0 57-16,0 0-81 0,0 0-27 15,0 0-19-15,0 17-26 16,0 3-11-16,0 6-6 16,3-2-3-16,8-2 1 15,0-4 1-15,-2-3 1 16,-2-2-2-16,-3-3 1 16,-4 3 1-16,0 0-4 15,0 3-3-15,-14 5 4 0,-12-5-12 16,-5 2 6-16,-3-7-4 15,1 0-13-15,1-4 14 16,7 1 6-16,4-4 6 16,7-2 5-16,10 1 9 15,4-3-5-15,0 0 2 16,0 0-11-16,0 0-28 16,12 0-48-16,7 0-11 15,4 0-40-15,-17 0-11 16,-2 0-150-16</inkml:trace>
  <inkml:trace contextRef="#ctx0" brushRef="#br0" timeOffset="9616.16">19603 3471 436 0,'0'0'373'15,"0"0"-216"-15,0 0-97 16,0 0-26-16,0 0 39 16,0 0-11-16,-12 136-23 15,-1-94-8-15,3-3-16 16,4-10-10-16,1-4-3 15,3-14-2-15,2-4 0 16,0-7-56-16,0 0-110 16,0-7-92-16,0-11-55 15</inkml:trace>
  <inkml:trace contextRef="#ctx0" brushRef="#br0" timeOffset="10390.74">19557 3404 520 0,'0'0'216'0,"0"0"-178"0,0 0-38 16,0 0-16-16,0 0 14 15,127-44 2-15,-98 43 0 16,-4 1 0-16,-5 0-3 16,-7 0 2-16,-2 0 1 15,-9 0 0-15,-2 19 4 16,0 7 15-16,0 2 40 0,-13-1 32 15,3-2-63-15,2-2-17 16,8 4 48-16,0 4-45 16,0 5 5-16,2 6 4 15,23 4-19-15,4 3 3 16,4 1 12-16,3-4-12 16,-2-4 10-16,-6-4 3 15,-3-2-6-15,-5-6-5 16,-7-3-5-16,-1-6-1 15,-10-5 10-15,-2-1-4 0,0 0 5 16,-6 3 60-16,-33 7 11 16,-9 3-54-16,-8-5-31 15,0-6 0-15,10-10-9 16,12-7 3-16,10 0 6 16,10-24 6-16,7-12-6 15,7-12-8-15,0-10-46 16,9-9 25-16,27-8 16 15,13 1-7-15,4 2 7 16,3 7-4-16,-3 7-10 16,-1 10-1-16,-5 10 9 15,-5 11 13-15,-11 14 3 16,-6 8 1-16,-14 5-1 0,-3 0 3 16,-3 0 7-1,0 7 12-15,-3 13-3 0,2 4 14 16,-4 4 32-16,0 4-12 15,0-4 4-15,0-3-20 16,0-7-2-16,0-11-11 16,0-4-13-16,0-3-8 0,0 0 0 15,7 0-3-15,11-17 3 16,13-21-12-16,13-6-9 16,1 2 21-16,-9 16 4 15,-14 12-4-15,-6 8-1 16,-6 2 0-16,0 4-1 15,-1 0 1-15,1 0-8 16,6 3 9-16,4 14 1 16,-2 3 1-16,5 1 1 15,-1-4-3-15,2-9-29 16,-17-8-161-16,-2 0-275 16</inkml:trace>
  <inkml:trace contextRef="#ctx0" brushRef="#br1" timeOffset="29665.24">8892 5789 463 0,'0'0'171'0,"0"0"-60"16,0 0-19-16,0 0 34 15,0 0 5-15,0 0-37 16,0-26-15-16,0 26-24 16,0 0-5-16,0 21-17 15,0 30-28-15,-2 15 9 16,2 8-6-16,0-14-4 15,0-16-3-15,0-13-2 16,13-15 1-16,1-10-5 16,1-6-10-16,3-4 1 15,8-45 3-15,10-23 7 16,2-22 0-16,-2-6-1 0,-14 2 5 16,-9 11 5-16,-9 13 6 0,-4 14 0 15,0 16 11 1,0 17 22-16,0 18-6 0,0 5 13 15,0 4-15-15,0 0-13 16,2 4-14-16,1 62-9 16,2 45 0-16,-5 49 14 15,0 28-10-15,0-1 1 16,0-9-5-16,0-21 0 16,-8-26 0-16,-2-26 0 15,-3-23-5-15,1-21-16 16,-3-17-18-16,-8-17-29 15,-6-8-5-15,-4-15 26 16,-7-4-14-16,-3 0 50 0,3 0 11 16,5-6 11-16,2-5-4 15,8 5 13-15,4 4 2 16,9-3-4-16,5 4 0 16,5-2-6-16,2 1-7 15,0-2-5-15,0-2-11 16,13-6-11-16,27-14 8 15,22-8 10-15,12-9 4 16,6-1-11-16,-4-1-11 16,-11 4 15-16,-12 9 4 0,-13 7 2 15,-13 12-4 1,-14 7 0-16,-7 6 4 0,-6 0-2 16,0 0-6-16,0 0 9 15,0 19 19-15,-13 18-5 16,-7 9-8-16,1 4-5 15,5-3 2-15,9-7-2 16,5-4-2-16,0-9-1 16,0-8 1-16,14-13-11 15,4-6-11-15,0 0-7 0,1-8 24 16,2-18-9-16,-3-9-1 16,-5-1 8-16,-9 4 3 15,-4 4-22-15,0 10 1 16,0 4 10-16,0 8 14 15,0 4 2-15,0 2 6 16,0 0-2-16,0 0 3 16,0-3-7-16,0 1-6 15,25-4 6-15,8 0 3 16,5 3 12-16,-3 3-9 16,-3 0 4-16,-3 6-9 15,-5 21 24-15,-6 6-1 16,-7 5 13-16,-4 0-15 0,-2-3-12 15,4-8-7 1,1-6-2-16,4-9-1 0,1-8 0 16,4-4-7-16,0 0 2 15,6-22 4-15,4-12 2 16,2-9 11-16,-2 4-12 16,-9 5-2-16,-4 5 2 31,-5 15 0-31,-4 8 0 0,-3 3-1 15,0 3 0-15,-1 0-11 16,5 0-3-16,4 5-4 16,1 11 19-16,7 6 19 15,1 1-8-15,0-8-7 16,8 2-4-16,7-9-34 16,-20-8-188-16,1 0-357 0</inkml:trace>
  <inkml:trace contextRef="#ctx0" brushRef="#br1" timeOffset="30692.66">11099 6551 487 0,'0'0'222'0,"0"0"-153"0,0 0-42 16,0 0 10-1,0 0 39-15,0 0 14 0,0 0-13 0,8-16-12 16,-8 16-2-16,0 0-16 16,0 0-13-16,0 0-8 15,0 0-3-15,0 6-16 16,0 14-7-16,2 8 13 16,0 5 1-16,-2-2-11 15,4-3-3-15,3-7 4 16,-1-7-4-16,2-7 0 15,0-5-6-15,5-2-4 16,8 0-9-16,3 0 8 16,3-14 4-16,-3 0 3 0,-4 3 4 15,-1 9-23-15,-6-1 11 16,3 3 3-16,-1 0-11 16,1 3-7-16,1 15 21 15,-1 2 5-15,-1-7 1 16,-1-1-13-16,-1-6-16 15,-4-3-6-15,-5-3 6 16,1 0 12-16,-2 0 16 16,-1-14 1-16,-2-9 9 15,0-1-3-15,0 7-2 16,0 2 5-16,0 5 5 16,0 4 0-16,0 0 11 0,0-4-16 15,8-6-9-15,28-8-4 16,7 0 4-16,3 4-1 15,-4 8 1-15,-11 8-3 16,-6 4-10-16,-5 0 13 31,-5 3 11-31,-1 14 13 16,-5 3 10-16,-5 1 9 16,-2 2-10-16,-2-3-20 15,0-4-8-15,0-4-5 0,0-2-26 16,0-2-26-16,0-3-18 15,0-5-96-15,-2 0-145 16</inkml:trace>
  <inkml:trace contextRef="#ctx0" brushRef="#br1" timeOffset="31218.44">11720 6240 767 0,'0'0'173'0,"0"0"-148"16,0 0-19-16,17-102 13 15,12 80 4-15,9-1 14 16,7 2 0-16,-6 5-17 16,1 6 12-16,-9 6-1 0,-8 4-14 15,-7 0 11-15,-7 40-4 16,-9 24 47-16,0 22 10 16,0 12-30-16,-21-6-30 15,6-3-12 1,3-14-3-16,12-12-4 15,0-13 1-15,0-20-3 16,19-12-2-16,10-18-8 16,6 0 7-16,12-28 3 15,6-30 1-15,5-17-1 16,0-10 0-16,-4-6 9 16,-10-1 0-16,-8 6-6 0,-14-2-3 15,-6 0 3-15,-11 4 6 16,-5 13-2-16,0 23 7 15,0 23 16-15,0 20 29 16,0 5 23-16,-3 0-26 16,-4 2-24-16,-8 42-31 15,-10 39 4-15,-4 29 8 16,-2 27 7-16,6 0-17 16,17-13 4-16,8-19-2 15,0-23-5-15,10-26 0 0,23-19-10 16,2-23-17-16,11-16-139 15,-25-11-60-15,1-25-256 16</inkml:trace>
  <inkml:trace contextRef="#ctx0" brushRef="#br1" timeOffset="32429.48">13702 6370 506 0,'0'0'193'0,"0"0"-158"0,0 0-28 0,0 0 34 16,0 0 65-16,-14 107-5 15,8-71-25-15,-1-2-26 16,3-8 2-16,0-4-3 16,4-8-21-16,0-6-14 15,0-3-1-15,0-5-8 16,0 0 1-16,0 0-1 0,0 0 2 16,0 0 6-16,0 0-1 15,0-5-2-15,0-3-7 16,0 0 10-16,0 2-8 15,0 2 1-15,0 2-2 16,0 2 2-16,0 0-3 16,0 0 1-16,0 0-1 15,0 0-2-15,0 0-2 16,0 0 2-16,0 0 0 16,0 0 4-16,0 0-4 0,0 0 0 15,0 0 2-15,0 0 4 16,0 0-6-16,0 0 6 15,0 0-2-15,0 0-1 32,0 0-4-32,0 0 4 0,0 0-3 15,0 0-1-15,0 0-2 16,0 0 2-16,0-3 0 16,0 3 1-16,0-2-2 15,0-7 2-15,0-3-1 16,0-6 0-16,0-4 2 0,4 2-3 15,7-2 2-15,-2 4-2 16,0 5 1-16,-5 7 0 16,-1 3 1-16,-3 3-1 15,2 0-1-15,-2-2 1 16,6-2-2-16,6-2-5 16,1-2 3-16,3 0 1 15,1-2 1-15,1 1-6 0,0 0 7 16,-2 2-2-16,-3 6 2 31,-4 1-19-31,0 0 1 0,0 1 12 16,-1 19 6-16,2 4 0 15,-6 2 2-15,0-2 11 16,-1-2-11-16,-1-3-1 16,0-3 0-16,2-9-40 15,2 4-42-15,-6-11-119 16,0 0-121-16</inkml:trace>
  <inkml:trace contextRef="#ctx0" brushRef="#br1" timeOffset="33006.11">13976 6557 476 0,'0'0'136'0,"0"0"-19"16,0 0-33-16,0 0 10 15,116-12-15-15,-94-10-30 16,1-4 4-16,-7-3-18 16,-3-3-18-16,-5 6-9 15,-8 1-7-15,0 7 2 0,0 5 3 16,0 1-1-16,-4 8-3 16,-11 2-1-16,-1 2 11 15,3 0 35-15,-3 0-32 16,3 0-13-16,-1 8 11 15,3 8-13-15,2 6 1 0,4 9 2 16,3 0 3 0,2 4 6-16,0-7-11 0,0-4 4 15,7-4-3-15,15-4 3 16,5-8 0-16,2-5-1 16,0-3-1-16,2 0-2 15,0-21-1-15,3-8 0 0,-1-8-15 31,-2-4 8-31,-2 5-32 16,-8 4-19-16,-9 10-14 16,-7 9-5-16,-5 4 70 15,0 5 7-15,0 4 0 16,-2 0 2-16,-16 0-1 0,-4 10 17 16,-3 9-13-16,1 3 13 15,6 2 26-15,2 3-24 16,10 2-3-16,3-3-5 15,3-2-7-15,0-3-3 16,9-2-2-16,18-3 1 16,12-8-3-16,3-8-14 15,6 0-164-15,-30-10 9 16,0-8-95-16</inkml:trace>
  <inkml:trace contextRef="#ctx0" brushRef="#br1" timeOffset="33433.45">14660 6354 334 0,'0'0'363'0,"0"0"-304"0,0 0-16 16,0 0 63-16,0 0-56 15,0 0-19-15,-62 14 17 16,44 16 25-16,5 8-33 16,2 7-24-16,6-1-1 0,5-6-10 15,0-15-5-15,11-12-4 16,20-11 4-16,7 0 0 15,4-38 36-15,1-16-15 16,-3-12-14-16,-2-9-6 16,-2-7 2-16,-3-6 1 15,-7-4 3-15,-5-4-1 16,-7-3 0-16,-10-3-1 16,-2 8 13-16,-2 14-6 15,0 17 20-15,0 27 50 16,0 20-8-16,-10 14 26 15,6 2-42-15,2 0-34 0,0 0-10 16,-3 33-14-16,-3 37-6 16,-6 38 6-16,-1 32 8 15,-1 11 6-15,5-1-2 16,7-13-4-16,4-22-4 16,0-20-4-16,0-23-2 15,24-23-102-15,-11-49-222 16,0-9-428-16</inkml:trace>
  <inkml:trace contextRef="#ctx0" brushRef="#br1" timeOffset="34233.56">16048 5492 686 0,'0'0'287'0,"0"0"-113"0,0 0-94 15,0 0 7-15,0 0 10 16,0 0-40-16,0 0 4 16,7 203 43-16,-20-62-52 15,-1 7-33-15,-1-6-5 16,-4-15-11-16,9-27-3 15,1-22-21-15,5-28-54 0,4-24-102 16,0-26-77-16,0-21-177 16</inkml:trace>
  <inkml:trace contextRef="#ctx0" brushRef="#br1" timeOffset="34580.39">15919 6306 590 0,'0'0'209'0,"0"0"-167"0,0 0-37 15,0 0-2-15,0 0 46 16,154-62-11-16,-103 42 15 16,-9 6 17-16,-13 10-10 15,-8 4 6-15,-10 0-18 0,-7 3-17 16,-4 24 1-16,0 7 1 16,0 7 2-16,0 2-23 15,0-11 10-15,0-5-11 16,0-9-7-16,2-10 5 15,19-5-7-15,-2-3 2 16,3 0 7-16,1 0-2 0,-4-13 5 16,2-12 2-16,-3-5-4 15,-3-3 0-15,-5 1 0 16,-8 1-7-16,-2 12 8 16,-8 2 4-16,-27 7 21 15,-11 10 5-15,-6 0-43 16,8 4-8-16,11 26-63 15,30-16-118-15,3 0-487 16</inkml:trace>
  <inkml:trace contextRef="#ctx0" brushRef="#br1" timeOffset="35801.58">17289 6256 640 0,'0'0'168'0,"0"0"-74"16,0 0 2-16,0 0 34 15,0 0-12-15,0 0-37 16,2-6-21-16,-2 6-14 16,0 0-11-16,0 0-21 0,0 0-3 15,0 0-8-15,0 0-3 16,0 24 1-16,0 12 2 16,0 13 6-16,0-1-3 15,0-7-4-15,0-4-1 16,0-11-1-16,0-8 0 15,12-12-3-15,3-6-11 16,7 0-4-16,5 0 3 16,5-22 12-16,1-6-2 15,-8 2-2-15,-6 6 6 0,-7 10-9 16,-8 8-4-16,0 2-17 16,1 0-14-16,6 0 15 15,2 4 22-15,4 6-1 16,0-1 7-16,1-5 0 15,-1-4-9-15,-1 0 5 16,-3 0-7-16,-3-10-1 16,-6-5 14-16,-2-4 10 15,-2 0-2-15,0-4 1 16,0 5 8-16,0 0-12 16,0 8 4-16,0-1-8 0,0 0-1 15,22-3-11 1,17-2-3-16,7 2 8 0,1 6-3 15,-7 7-27-15,-7 1 1 16,-4 0 15-16,-6 12 14 16,-4 11 6-16,-5 6 10 15,-5 2 26-15,-3-3 7 16,-6-6-24-16,0-7 2 16,0-5 3-16,0-9 3 15,0-1-3-15,0 0 4 16,0 0 17-16,0 0 32 15,0 0-29-15,0 0-15 0,0-8-22 16,0-10-11-16,8-4-8 16,0-1-5-16,7-2 1 15,8 6 3-15,0 2-12 16,3 3-25-16,1 2 2 16,-3 5-40-16,5 2-12 15,-2 5 5-15,0 0-1 16,-5 0 28-16,-2 0 36 15,-4 12 16-15,-5 8 12 16,-4 6 14-16,-5 0 48 16,-2 1-1-16,0-5-31 15,0-6-15-15,0-3 0 0,0-5 0 16,0-4-8-16,0-4-7 16,0 0-22-16,-2 0-58 15,-3-8-107-15,3-9-82 16</inkml:trace>
  <inkml:trace contextRef="#ctx0" brushRef="#br1" timeOffset="36099.37">18315 5636 690 0,'0'0'134'0,"0"0"-56"0,62-130-55 15,-27 96 32-15,3 6 39 16,-2 6-31-16,-10 10-11 15,-3 8-21-15,-6 4-20 16,1 0 21-16,1 30 64 16,-2 26-31-16,-8 29 18 15,-6 23-12-15,-3 16-10 0,0 8-22 16,-12-1-11-16,-1-15 4 16,3-18-17-16,4-17-12 15,6-23-3-15,0-16-5 31,0-12 1-31,0-16-55 0,0-10-97 16,0-4-92-16,0-6-187 16,0-17-282-16</inkml:trace>
  <inkml:trace contextRef="#ctx0" brushRef="#br1" timeOffset="36280.43">18388 6311 1010 0,'0'0'189'16,"0"0"-166"-16,0 0-22 16,114-113 8-16,-35 59 15 0,6 6-15 15,-16 9-9-15,-11 16-5 16,-48 23-57-16,-6 0-353 16</inkml:trace>
  <inkml:trace contextRef="#ctx0" brushRef="#br1" timeOffset="36563.25">18887 6360 662 0,'0'0'95'0,"0"0"-14"15,0 0 47 1,126 14-22-16,-94-41-24 0,-6-10-22 16,-5-1-35-16,-8 2-12 15,-13 4-9-15,0 12 5 16,-9 8-9-16,-22 4 0 15,-4 8 18-15,-1 0 12 16,9 0-16-16,7 12-7 16,11 12 1-16,7 4-4 15,2 4 7-15,0 2-1 16,27-4 4-16,15-7-14 16,16-11 0-16,13-12-10 0,-40 0-99 15,-2 0-309 1</inkml:trace>
  <inkml:trace contextRef="#ctx0" brushRef="#br1" timeOffset="37077.15">20239 5581 641 0,'0'0'172'15,"0"0"-26"-15,0 0-88 16,0 0-30-16,0 0 37 16,0 0-12-16,9 43-35 15,-6 48 79-15,-3 35-9 16,0 17-37-16,-10 3-29 16,-11-12-15-16,0-24-4 0,5-27-3 15,10-29-18-15,4-26-120 16,2-28-99-1,0-22-226-15</inkml:trace>
  <inkml:trace contextRef="#ctx0" brushRef="#br1" timeOffset="38027.92">20117 6232 234 0,'0'0'593'15,"0"0"-569"-15,0 0-18 16,0 0-3-16,0 0 30 15,131-82 18-15,-64 20-21 16,4-23 20-16,3-11-28 0,-7-6-11 16,-10-3-11-16,-9 5-4 15,-19 4-5-15,-14 8-1 16,-15 10 10-16,0 19 10 16,0 19 12-16,-11 18 24 15,0 14 82-15,4 6-10 16,2 1-78-16,1 1-17 15,-2 5 3-15,-11 54-10 0,-2 31 1 16,-8 26 17 0,5 11-10-16,2 4 9 15,4-2 1-15,5 0-2 0,2-19-14 16,7-20-2-16,2-29-16 16,0-23 0-16,0-15-1 15,0-13 0-15,0-6-1 16,0-4 2-16,0 0-2 15,0 0 2-15,2 0-15 16,-2 0-12-16,0 0 27 16,0 0 0-16,0 0 1 15,0 0-2-15,0 0 3 16,0 0 4-16,0 0-3 16,0 0-3-16,0 0-2 15,0 0-2-15,0 0-2 0,7 0-3 16,6 0 3-16,7 0 6 15,2-8 0-15,3-3-2 16,2-1-2-16,-3-3-2 16,3 7 0-16,-5 2 1 15,0 4-9-15,-1 2 1 16,-4 0-8-16,1 8 6 16,0 15 1-16,-5 2 13 15,-2 1 2-15,1-4 6 16,-3-1-5-16,1-9-2 15,4-8-5-15,6-2-2 16,9-2-7-16,7-6-15 0,6-25-2 16,0 0-18-16,1-1 6 15,-10 9 10-15,-11 11 19 16,-6 6 11-16,-9 6-3 16,-5 0-2-16,-2 0-9 15,0 0 5-15,0 2 12 16,0 25 20-16,0 3 17 15,0 3-10 1,0-2-14-16,0-12-13 16,2-7 0-16,16-9-4 15,5-3-13-15,0-3-15 16,6-27 1-16,0-6-20 16,3-4-49-16,-8 4-11 15,-1 9 1-15,-10 6 62 0,-1 11 34 16,-6 5 10-16,-4 5 1 15,0 0-1-15,3 0 4 16,-1 0 3-16,0 19 22 16,-2 1 46-16,-2 6-25 15,0 3-29-15,0-2-4 16,-12-2-13-16,-13-10-4 16,12-15-103-16,-3 0-59 0</inkml:trace>
  <inkml:trace contextRef="#ctx0" brushRef="#br1" timeOffset="38204.32">20985 5828 700 0,'0'0'797'16,"0"0"-737"-16,0 0-60 15,0 0-76-15,0 0-38 16,0 0-32-16,0 0-26 15,121-37-182-15</inkml:trace>
  <inkml:trace contextRef="#ctx0" brushRef="#br1" timeOffset="42081.63">22227 6184 512 0,'0'0'240'16,"0"0"-145"-16,0 0-28 15,0 0 45-15,0 0-18 16,0 0-16-16,0 0-14 15,-12-4-18-15,12 4-11 0,-2 0-11 16,2 0-14-16,0 16-5 16,0 10-1-16,0 6 20 15,0 5 13-15,0-14-26 16,0-7-4-16,8-5-5 16,2-10-2-16,5-1 0 15,1 0-14-15,7 0-11 16,-1-15 15-16,2-3-4 15,-3 3 7-15,-4 7-4 16,-1 8 9-16,-1 0-16 16,3 0-49-16,5 2 10 15,1 7 18-15,5-6 6 16,-2-3-39-16,-3 0-3 16,-1 0-4-16,-4-26 36 15,-5-12 3-15,-5-10-49 0,-9-2-51 16,0-2 39-1,-5 1 76-15,-21-3 25 16,-6-2 18-16,3-2 59 16,3 0 0-16,10 4 10 15,8 10-23-15,8 10 0 16,0 5-4-16,0 5-23 0,28 3-25 0,13 4-7 16,3 5 11-16,3 8-1 15,-7 4-14-15,0 0 7 16,-2 16 33-1,-2 22 20-15,-5 13-14 16,-4 13 25-16,-14 12 17 16,-9 6-28-16,-4 5-5 15,0-4-8-15,0-6-13 0,0-4-7 16,0-2-8 0,-4-11-12-16,2-10 5 0,-1-12-8 15,3-15-4-15,0-11 1 16,0-6 0-16,0-6 4 15,0 0-5-15,0 0 6 16,0 0-7-16,0 0 5 16,0 0-3-16,0 0-2 15,0-2 4-15,0-14-4 16,18-8 1-16,4-2 14 16,3-2-15-16,0 7-1 0,-10 9 0 15,-1 6-5-15,-1 5-6 16,1 1-1-16,1 0-4 15,5 0 7-15,-1 0-1 16,4 0 9-16,0 0-9 16,-6 0 6-16,3 0-13 15,-4-13-16-15,-5-4-23 16,-2-2 14-16,-7 3 6 16,-2 4 23-16,0 4 14 15,0 6 7-15,-9 2-7 16,-6 0-4-16,-5 0 4 15,2 0 4-15,0 14 0 0,2 6 4 16,3 3 5-16,7 2-5 16,3-2-5-16,3-4-3 15,0-5-5-15,18-2 0 16,13-6 2-16,5-6 3 16,4 0-8-16,0-1-8 15,2-17 16-15,-1 1 12 16,-8 3-10-16,-2 7 1 15,-9 4-6-15,-6 3-2 16,-5 0-4-16,-3 0-3 16,-2 3 10-16,-2 11 0 15,-2 1 2-15,0 0 1 0,1-2 7 0,-1-2 9 16,0-3-8 0,2-2 6-16,0-2-5 0,4-2 0 15,3-2-10-15,0 0-1 16,7 0 1-16,2-16 4 15,0-2 0-15,0-3-2 16,-3 5 4-16,1 5-6 16,-1 2 0-16,0 7 0 15,-1 2-2-15,1 0-4 16,1 0-11-16,0 6 13 16,4 8 4-16,-1-4 2 15,3-3-2-15,0-7-106 16,-17 0-303-16,0 0-212 15</inkml:trace>
  <inkml:trace contextRef="#ctx0" brushRef="#br1" timeOffset="43439.2">24517 6160 234 0,'0'0'490'0,"0"0"-347"0,0 0-35 16,0 0-19-16,0 0-20 16,0 0-25-16,0 0-18 15,0 76 29-15,0-32-4 16,7-6-34-16,4-12-13 15,4-10-4-15,6-12-7 16,1-4 0-16,10-20 7 16,5-26 18-16,3-12 6 15,-2-4-23-15,-11 10-1 16,-9 14 2-16,-12 14 5 0,-6 14-3 16,0 8 19-1,0 2 24-15,0 0 10 0,0 8-10 16,0 36-34-16,0 32-2 15,0 35 33-15,0 25-11 16,0 0-20-16,0-2-6 16,0-9-6-16,0-19-2 15,0-18-3-15,0-22-10 16,0-26-34-16,0-18-72 16,0-16-40-16,0-6 1 15,-22 0-18-15,-18-8-70 16,-10-14-7-16,-8-4 254 0,-6-8 32 15,-1-4 44 1,7 2 8-16,8 3 1 0,12 6 36 16,16 5 2-16,13 0 23 15,9-4-101-15,0-5-23 16,26-15-22-16,30-14-3 16,18-10-6-16,14-8 8 15,9-1 1-15,-9 4 0 16,-3 6-4-16,-13 9 4 15,-15 12 1-15,-12 12-1 16,-20 12-1-16,-12 16 1 0,-13 8-2 16,0 0-3-16,0 0-3 15,0 4 8-15,-19 16 12 16,2 6 7-16,-1 2-13 16,7 0 5-16,7-3-1 15,4-6-8-15,0-5-2 16,0-6-6-16,13-5 4 15,1-3-1-15,1 0-10 0,-1-13 1 16,1-11 7-16,-3-2-3 16,-6 1-50-16,-6 0 37 15,0 7 18-15,0 5 3 16,0 2 9-16,-10 5-8 16,4 4 32-16,2 0 21 15,4 2-3-15,0-2-23 16,0-2-26-16,0-2-2 15,18-3 0-15,17 1 0 16,7 3 4-16,3 5 18 16,-5 0-4-16,-6 5-18 15,-8 20 12-15,-5 3 0 16,-4-2-5-16,-3-5 5 16,-3-6-7-16,-3-5-4 15,2-8 1-15,-3-2-2 0,1 0 0 16,3-6-8-16,7-21 8 15,5-9 5-15,-4 5-5 16,-1 10-10-16,-9 8 8 16,0 7 2-16,-4 6-10 15,-1 0-6-15,3 2-18 16,4 20 20-16,7 4 14 16,4 4 14-16,5-3-6 15,9-13-8-15,8-11-4 16,-26-3-135-16,-1-4-267 0</inkml:trace>
  <inkml:trace contextRef="#ctx0" brushRef="#br1" timeOffset="45078.27">8861 7864 519 0,'0'0'170'0,"0"0"-89"0,0 0-11 15,0 0 53-15,0 0 38 16,0 0-69-16,0 0-68 16,6 21 8-16,-6 41 8 15,0 29 82-15,0 16-78 16,0 1-18-16,-8-11-4 15,-2-15-4-15,1-13 0 16,3-6-14-16,2-17 3 0,1-18-5 16,3-16-1-16,0-12 1 15,0 0-1-15,0 0 5 16,0-18-3-16,0-15 2 16,13-17-10-16,14-11-11 15,4 3 16-15,1 14 3 16,-5 14-3-16,-10 14 0 15,-5 9-7-15,-6 7 1 16,0 0-13-16,3 0-1 16,7 21 11-16,-3 11 8 0,-1 8 2 15,-3 2 1 1,-3-3-2-16,-2 1 6 0,6-9-13 16,-1-5-15-16,1-10-93 15,6-8-13-15,2-8-116 16,-9 0-32-16,0-8-26 15</inkml:trace>
  <inkml:trace contextRef="#ctx0" brushRef="#br1" timeOffset="45663.9">9322 8401 652 0,'0'0'234'0,"0"0"-98"16,0 0-42-1,0 0-41-15,0 0-21 0,0 0 18 16,-87 133 18-16,71-89-38 15,7-9-8-15,9-10-1 16,0-10-13-16,0-10-8 16,13-5-1-16,12 0 1 15,0 0-1-15,6-21-14 16,0-16 1-16,2-3-2 16,-2-4-10-16,-4 6 13 15,-11 14 12-15,-7 10 1 0,-7 12 6 31,-2 2-4-31,0 0 7 16,0 0 1-16,0 0 7 16,0 13-15-16,0 18 4 15,-4 5 5-15,4 10 19 16,0 0-26-16,0-12 1 16,22-6-7-16,16-15 2 15,6-13-6-15,8 0 0 16,2-27-27-16,-8-13-32 0,-6 4 39 15,-13 3-17-15,-9 8 27 16,-7 11-7-16,-7 8-1 16,-2 6 24-16,-2 0 5 15,0 0 4-15,0 0-4 16,0 2-3-16,0 12-2 16,0 6 2-16,3 2 9 15,10-4-9-15,5-5-2 16,2-12-3-16,0-1 3 15,3 0 3-15,-6-18 19 16,-3-8 13-16,-3-4-12 0,-7-4 7 16,-4-6-12-16,0-6-7 15,0 2-10-15,0 6-1 16,0 5-17-16,0 14-38 16,0 13-116-16,0 6-84 15,0 0-87-15</inkml:trace>
  <inkml:trace contextRef="#ctx0" brushRef="#br1" timeOffset="45979.01">10175 8587 579 0,'0'0'143'0,"0"0"-99"15,0 0 15-15,0 0 40 16,101-107-44-16,-93 59-17 15,-6 2-17-15,-2 10 12 16,0 11 23-16,0 12-20 16,-8 8 8-16,-10 5-28 15,-3 0-7-15,0 5-9 16,-2 15-6-16,5 5 6 0,7 6 14 16,5 3-2-16,6 4 16 15,0 3 0-15,6-5-2 16,27-7-3-16,10-8-15 15,12-15 1-15,10-6-9 16,13-9 0-16,-47-13-182 16,-2-2-221-16</inkml:trace>
  <inkml:trace contextRef="#ctx0" brushRef="#br1" timeOffset="47301.37">11659 8145 649 0,'0'0'127'0,"0"0"-51"15,0 0-37-15,0 0 12 16,0 0 17-16,0 0 62 15,-22 162-26-15,1-95-53 16,6-5-20-16,6-8-17 16,4-12 2-16,5-12 3 15,0-12-8-15,17-11-11 0,16-7-5 16,7-9 3-16,13-29 2 16,3-14 0-16,4-2-4 15,-9 3-28-15,-12 11-5 16,-16 16 14-16,-11 15 12 15,-12 9 11-15,0 0 0 16,0 0 2-16,0 2 1 16,-14 19 8-16,-7 9 6 15,-6 6-15-15,9 1 6 0,9-3-5 16,9-7-3 0,0-8-3-16,0-9-5 0,19-6-12 15,4-4 5-15,2 0-2 16,-3-23-115-16,0-6 61 15,-6 1-57-15,-10 4 49 16,-4 4 64-16,-2 10 15 16,0 0 4-16,0 4 1 15,-6 0 15-15,-3 1 41 16,5 4 32-16,-1-1 3 16,3 2-20-16,2 0-42 0,0 0-12 15,0 0-13-15,0-3-9 16,9 2-1-16,18-4 1 15,6-1 5-15,5 1-1 16,0-3 11-16,-3 3-11 16,1 5 2-16,-3 0 0 15,1 0-1-15,-6 21-3 16,-1 5 2-16,-6 6 1 16,-5 2-2-16,-8-2 0 15,-3 0 6-15,-3-4 7 16,-2-6 1-16,0-4 13 15,0-8-8-15,0-5-4 0,0-5-7 16,0 0 0-16,0 0-2 16,0 0-1-16,2 0-2 15,4-17-6-15,6-3 0 16,6-6 2-16,2-3-2 16,-5 12 1-16,-3 5-2 15,-4 8-1-15,-3 4 0 16,-3 0-7-16,2 0 1 15,-2 0 5-15,4 6 3 16,-2 6 1-16,-2 2 3 16,2-4 1-16,1-2-2 15,-3-4-3-15,2-4-2 16,2 2 0-16,0-2 1 0,3 0 0 16,1 0 0-16,4 0-5 15,1 0 1-15,1-8-10 16,-3-2-8-16,-3 8 10 15,-6 2 2-15,-1 0-1 16,-1 0-1-16,4 0 13 16,1 10 0-16,4 4 2 15,2 2-2-15,3-4 0 16,4-8-67-16,5-4-207 16,-17 0 10-16,2 0-261 31</inkml:trace>
  <inkml:trace contextRef="#ctx0" brushRef="#br1" timeOffset="47692.85">13014 8510 709 0,'0'0'160'0,"0"0"-43"0,0 0 5 16,19 108 28-16,-25-30-67 15,-12 14-26-15,1 13 25 16,0 1-31-16,7-1-7 15,5-17-10-15,5-18-8 16,0-25-15-16,0-20-3 16,0-19-4-16,0-6-3 0,0-22 8 15,0-38 7 1,0-30-16-16,0-23 0 0,0-16-3 16,-4-14-10-16,4 5-7 15,0 17-9-15,0 31 29 16,4 34 2-16,9 27-2 15,3 14-3-15,-1 11-5 16,4 4 0-16,3 0 0 16,2 0 8-16,1 4 0 15,-5 10 1-15,-9 8-1 16,-7 4 0-16,-4 12 3 16,-11 10 7-16,-31 9-9 15,-7 0 1-15,5-5-4 16,10-11 1-16,12-11-22 0,22-30-103 15,0 0-187-15</inkml:trace>
  <inkml:trace contextRef="#ctx0" brushRef="#br1" timeOffset="48168.54">13399 7611 673 0,'0'0'227'0,"0"0"-86"15,0 0-134-15,0 0-7 16,0 0 0-16,0 0 33 15,-2 132 151-15,13-28-76 16,-2 12-34-16,-4 0-39 16,-5-2-1-16,0-6-16 15,0-13-10-15,0-17-8 16,0-20-11-16,0-22-107 16,0-24-150-16,0-12-197 15,0-24-98-15</inkml:trace>
  <inkml:trace contextRef="#ctx0" brushRef="#br1" timeOffset="48683.4">13472 8456 453 0,'0'0'188'0,"0"0"-88"0,0 0-12 15,114-57-15-15,-78 32-22 16,-3 1-22-16,-6 2-6 16,-9 0 0-16,-7 8 6 15,-5 4-10-15,-6 3-8 16,0 4-5-16,0-1-6 0,0 4-25 15,-15 0-10-15,-1 0 17 16,1 0-1-16,1 0 19 16,8 7 1-16,1 10-1 15,1 1 2-15,4 5 2 16,0 6 11-16,0-1-7 16,27-6 5-16,8-4 0 15,5-8 9-15,7-10-11 16,0 0 12-16,-2-20-18 15,-1-20 10-15,1-21-3 16,1-15-5-16,6-12-4 16,-4-16-3-16,-7-3-3 15,-8-7 3-15,-10 2 2 0,-12 0 0 16,-11 12 1 0,0 22 5-16,0 29 44 0,-7 27 45 15,-4 20 49-15,-5 2-62 16,-2 17-49-16,-6 39-26 15,-6 32-1-15,7 28-8 16,2 22 11-16,8 6-4 16,4 5-2-16,7-11 1 15,2-23-2-15,0-25-4 16,9-34 0-16,11-25-21 16,2-24-56-16,-1-7-67 15,-17-28-102-15,-2-10-114 0</inkml:trace>
  <inkml:trace contextRef="#ctx0" brushRef="#br1" timeOffset="48828.78">13869 8233 930 0,'0'0'36'0,"0"0"-31"16,0 0-5-16,0 0 39 15,163-86-8-15,-103 57-31 16,-7 8-5-16,-8 15-53 15,-40 6-101-15,-5 0-331 16</inkml:trace>
  <inkml:trace contextRef="#ctx0" brushRef="#br1" timeOffset="49141.98">14255 8412 635 0,'0'0'189'0,"0"0"-106"15,0 0-7-15,0 0-14 16,0 0-21-16,87-115 7 16,-83 87 6-16,-2 8-17 15,-2 6-22-15,0 8-8 16,0 6 4-16,-14 0 6 16,-3 4-17-16,-1 19-10 15,3 4 2-15,8 8 4 16,4 1 7-16,3 2-4 15,0-8 1-15,8-6-1 16,19-8-8-16,6-10-15 0,9-6-74 16,5 0-135-16,-1-19 94 15,-4-10-105-15,-30 13 38 16,-5 2 75-16</inkml:trace>
  <inkml:trace contextRef="#ctx0" brushRef="#br1" timeOffset="49518.12">14600 8301 219 0,'0'0'191'0,"0"0"-42"16,0 0-5-16,0 0-58 15,0 0 48-15,0 0-9 16,-38-26-91-16,24 52-32 16,1 6 5-16,5 3 3 0,6-2-7 15,2 0-2-15,0-7 1 16,0-10 4-16,17-6-3 16,8-10 22-16,6-8 12 15,6-34 12-15,1-14 4 16,3-12-11-16,-6-9-5 15,-1-9-10-15,-1-10-19 16,-2-13 3-16,-2-7-6 16,-6-5-5-16,-8 14-1 15,-11 24 1-15,-4 33 4 16,0 35 24-16,0 15 89 16,-4 0-60-16,-9 33-42 15,-10 38-14-15,-6 39 12 0,-2 34 13 16,2 18-4-1,0 2 19-15,10-11-1 0,7-22-22 16,12-33-18-16,0-29-5 16,39-32-38-16,-13-37-169 15,3-30-221-15</inkml:trace>
  <inkml:trace contextRef="#ctx0" brushRef="#br1" timeOffset="54148.85">16229 7958 528 0,'0'0'197'0,"0"0"-115"0,0 0-21 15,0 0 65-15,0 0-14 16,0 0-49-16,0 0-7 16,-65-27-30-16,43 61 2 15,-5 18-11-15,2 13-3 16,1 14 2-16,4 2-2 15,9-10-2-15,11-10-10 16,0-13-2-16,2-16-7 0,23-14-12 16,6-18-5-16,5 0 11 15,4-30-34-15,7-22 47 16,-5-10-4-16,2-9-2 16,-1-10 2-16,-5-7 4 15,1-9 3-15,-1-12-3 16,-4-7-6-16,-6 0-22 15,-9 1 28-15,-11 16 1 16,-8 24 3-16,0 25 11 16,0 25 12-16,0 18 27 15,0 7-5-15,0 0-31 16,0 0-18-16,-11 22 10 16,-7 34-3-16,-1 26 3 15,-4 26-1-15,3 15-1 16,3 0 1-16,-2-2 0 0,4-4 3 15,1-13-9-15,4-13 3 16,3-17-6-16,5-18 6 16,0-18-6-16,2-14 4 15,0-10-4-15,0-10 0 16,0-4-1-16,0 0 2 16,0 0 1-16,0 0 1 15,0 0-1-15,0 0-2 16,0 0 4-16,0 0-4 15,0 0 0-15,0 0 5 0,0 0 6 16,0 0-4-16,0 0-6 16,0 0-1-16,0 0 0 15,0 0 0-15,0 0-3 16,0 0 2-16,0 0 1 16,0 0 1-16,0 0 2 15,0 0-2-15,0 0-2 16,0 0-7-16,0 0-7 15,8-16-19-15,13-8 30 16,5 0 3-16,-2 2-10 16,-1 10-22-16,-6 3 5 15,1 4 13-15,5 0 1 0,-4 5-7 16,4 0-13-16,-7 0-2 16,-1 0 3-1,-1 10 33-15,-1 4 2 0,-4 0 0 16,2-2 0-16,0-1-1 15,2-1-2-15,7-8-1 16,3-2-99-16,4 0-128 16,6-4 80-16,-2-15 20 15,-2-3 0-15,-2 7 55 32,-7 2 44-32,-6 7 30 0,-8 6 30 15,-4 0 37-15,-2 0 49 16,0 0-18-16,0 5-36 15,0 20 61-15,0 14 10 16,2 15-31-16,3 17-32 16,-1 15-19-16,1 8 1 15,0 0-16-15,1-7 3 16,-2-10-7-16,1-15-13 16,1-18-11-16,-4-17 1 15,2-15 3-15,-2-10-6 16,-2-2 0-16,0-23 4 15,0-30 36-15,0-24-42 0,2-21-4 16,2-21-14-16,-2-10 4 16,3 4-6-16,-1 14 15 15,0 29-2-15,1 29 6 16,0 20-2-16,-3 18-1 16,0 10 0-16,-2 5-3 15,7 0-5-15,1 0-2 16,6 7 10-16,3 16 7 15,-3 0 4-15,-5 0-3 16,-7 4-5-16,-2 2 6 16,-4 12-4-16,-27 5 5 15,-9 0-10-15,1-10-28 0,10-13-127 16,25-23-70-16,4 0-373 16</inkml:trace>
  <inkml:trace contextRef="#ctx0" brushRef="#br1" timeOffset="55022.6">17617 8015 745 0,'0'0'139'0,"0"0"-45"16,0 0-75-16,0 0-10 15,0 0 25 1,0 0 13-16,0 0-1 0,145-48-18 16,-120 48-11-16,-10 0 0 15,-7 8 7-15,-8 24-6 16,0 10 9-16,-4 10-3 15,-27 0-12-15,0-8 5 16,4-12-8-16,10-10-5 16,5-7-4-16,7-9 1 15,5-3-1-15,0 0-8 16,0-2-11-16,5 2 10 0,20-2 9 16,1-1-3-16,1 0 3 15,-2 2 6-15,-6 1-4 16,-7-2-2-16,-5 6 2 15,-7-2-2-15,0 10 1 16,0 2 18-16,-29 7 11 16,-7 2-8-16,-2-5-11 15,-2-5 0-15,6-6-9 16,5-2-2-16,8-2-30 16,18-6-87-16,3 0-195 15</inkml:trace>
  <inkml:trace contextRef="#ctx0" brushRef="#br1" timeOffset="56015.32">18871 8055 456 0,'0'0'218'16,"0"0"-119"-16,0 0-39 15,0 0 2-15,0 0 31 16,0 0 8-16,0 0-18 16,-31 12-34-16,15 7-15 0,3 6 5 15,-1 0 4-15,4 7-17 16,1-3-6-16,5-1-10 15,4-2 3-15,0-5-7 16,0-5-2-16,0-4-4 16,13-6 0-16,3-6 0 15,-1 0-5-15,3 0 5 16,1-5-4-16,4-13-11 16,0 1 14-16,-2-2-7 15,2 3 5-15,-7 3-4 16,-1 2 2-16,-1 5 1 15,-3 4-1-15,1 0-1 0,2 2 3 16,-1 0-1-16,3 0 4 16,-3 0-1-16,1 0 1 15,-1 0 0-15,-4 0 1 16,-2 0 2-16,0 4-1 16,-3 4 6-16,-2-1-5 15,0-1 1-15,1-4-4 16,-1-1 1-16,-2 0 0 15,0-1-1-15,0 0 2 16,2 0 0-16,0 0 0 16,0 0 0-16,6 0-2 0,-2 0 8 15,3-4 1-15,3-2-9 16,-6 1 2-16,0 3-2 16,1 2-2-16,-1 0 0 15,2 0-2-15,3 0 4 16,2 0 0-16,0 10 2 15,3 2-2-15,6-4-1 16,5-5-15-16,11-3-81 16,5 0-95-16,5-18-66 15,-30 3 20-15,-3 1-349 16</inkml:trace>
  <inkml:trace contextRef="#ctx0" brushRef="#br1" timeOffset="56391.81">19636 8041 84 0,'0'0'554'15,"0"0"-495"1,0 0 18-16,0 0-46 0,0 0 25 16,0 0 14-16,-99 54 20 15,77-17-33-15,4 7-25 16,7-1-26-16,7-6-3 16,4-11-3-16,0-11-2 15,11-11 2-15,14-4 0 16,8-8 13-16,5-34-5 15,1-18-8-15,4-12 6 16,-1-12-6-16,-2-10 1 0,-1-6 6 16,-2-11-6-16,-3-3 0 15,-12 5 2-15,-9 15-1 16,-8 23 2-16,-5 32 59 16,0 21 19-16,0 14 31 15,-3 4-35-15,-5 5-31 16,-10 44-27-16,-9 33-8 15,-7 36-2-15,-1 31 3 16,4 16 3-16,2 3 1 0,9-13-10 16,13-26-7-16,7-26-42 15,0-97-243-15,12-6-466 16</inkml:trace>
  <inkml:trace contextRef="#ctx0" brushRef="#br1" timeOffset="57201.93">20736 7928 186 0,'0'0'333'0,"0"0"-239"16,0 0-46-16,0 0 20 16,0 0 20-16,0 0-7 15,0-3 23-15,0 3-10 16,-2 0-20-16,2 0-21 15,-2 7-22-15,-3 26-4 16,1 9 20-16,-5 6 15 16,0-6-26-16,4-7-11 0,3-8-12 15,0-11-1-15,2-8-7 16,0-5 1-16,0-3-3 16,0 0 0-16,0 0 5 15,0 0-5-15,0 0-1 16,0 0 12-16,0-11 2 15,6-3-13-15,11 2-3 16,4 2-1-16,6 2 1 16,2 3 0-16,4 4 1 15,4 1 2-15,0 0-3 16,8 0 0-16,0 0-1 0,-3 0 1 16,-3-3 0-16,-9-4-12 15,-6 3-10-15,-6 0-26 16,-9 0-46-16,-5 0-42 0,-4 2-91 15,0-2-26-15</inkml:trace>
  <inkml:trace contextRef="#ctx0" brushRef="#br1" timeOffset="57492.78">20970 7870 191 0,'0'0'645'16,"0"0"-438"-16,0 0-154 15,0 0-16-15,0 0 32 16,0 0-54-16,7 61 25 16,-7-7 44-16,0 4-33 15,0 4-13-15,0-4-19 16,0-3-9-16,0-7-7 15,0-8-1-15,0-10-2 16,0-6-3-16,4-8-35 16,8-9-132-16,-8-7-177 15,3 0-96-15</inkml:trace>
  <inkml:trace contextRef="#ctx0" brushRef="#br1" timeOffset="57712.92">21280 8325 644 0,'0'0'285'0,"0"0"-189"16,0 0-96-16,0 0-65 15,0 0-71-15,0 0-130 16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16023,'0'0'8650,"-3"0"-7543,263-14 1363,-212 5-2390,-22 5-27,-1 0-1,36-1 1,-61 5-400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8276,'0'0'8033,"0"0"-7984,0 0 0,0 1 0,0-1 0,0 0 0,0 0 0,0 0 0,0 1 0,0-1 0,0 0 0,-1 0 0,1 0 0,0 1 0,0-1 0,0 0 0,0 0 0,0 0 0,0 0 0,0 1 0,0-1 0,-1 0 0,1 0 0,0 0 0,0 0 0,0 1 0,0-1 0,-1 0-1,1 0 1,0 0 0,0 0 0,0 0 0,0 0 0,-1 0 0,1 0 0,0 0 0,0 0 0,0 0 0,-1 0 0,1 0 0,0 0 0,0 0 0,-1 0 0,1 0 0,0 0 0,0 0 0,0 0 0,-1 0 0,1 0 0,0 0 0,0 0 0,0 0 0,0 0 0,-1 0 0,1 0 0,0-1 0,0 1 0,0 0 0,0 0 0,-1 0 0,1 0 0,0 0 0,0-1 0,0 1 0,0 0 0,0 0 0,0 0 0,-1 0 0,1-1 0,0 1 0,0 204 3608,0 340-2594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9941,'0'0'2814,"0"-26"-1797,5-88-566,-4 105-347,0 0 0,1 1 1,1-1-1,0 1 1,0-1-1,0 1 1,1 0-1,0 0 1,1 1-1,-1-1 1,2 1-1,-1 0 1,1 1-1,11-12 0,-12 13-27,11-10 184,0 0 0,0 1-1,2 0 1,0 2 0,0 0 0,33-16 0,-39 23-226,0 0 1,0 1 0,0 0 0,1 0 0,-1 2 0,1-1 0,0 2-1,0-1 1,0 2 0,0 0 0,0 0 0,22 5 0,-30-4-1,-1 1 1,0 0 0,0 0 0,0 0 0,0 0-1,0 1 1,-1-1 0,1 1 0,-1 0-1,1 0 1,-1 1 0,0-1 0,0 0 0,0 1-1,-1 0 1,1 0 0,-1 0 0,0 0-1,0 0 1,-1 0 0,3 9 0,1 5 215,0 0-1,-2 1 1,3 36 0,-4-22 93,-3 47 1,0-67-300,0 0 0,-2-1 1,1 1-1,-2-1 0,0 1 0,-9 21 1,-3-8-4,0 0 0,-1 0-1,-2-2 1,0 0 0,-2-1 0,-30 26 0,18-21-7,-2 0 0,-1-2-1,-70 37 1,66-45-6,38-15-25,9-2 2,-6-1-3,30-1 99,0 2-1,0 1 0,-1 1 0,1 2 0,-1 1 0,0 1 0,57 23 0,-30-6-14,33 15-1567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10 395 7684,'0'0'8129,"28"-28"-6537,87-92-623,-110 115-920,-1 0 0,1 0 0,-1 0 0,0 0 0,-1-1 0,1 0 0,-1 0 0,0 0 0,-1 0 0,1 0 0,-1 0 0,0-1-1,-1 1 1,0-1 0,1-8 0,0-1 24,0-16 0,0-33 0,-2 55-32,0 9-33,-1 0 1,1 0-1,0 0 1,0 0-1,-1 0 1,1 0-1,0 0 1,-1 0-1,1 0 0,-1 0 1,1 0-1,-1 1 1,0-1-1,1 0 1,-1 0-1,0 1 1,1-1-1,-1 0 1,0 1-1,0-1 0,0 1 1,0-1-1,0 1 1,1-1-1,-1 1 1,0 0-1,0-1 1,0 1-1,0 0 1,0 0-1,0 0 1,0 0-1,0 0 0,0 0 1,-2 0-1,-3 0 15,0 0-1,0 1 0,0-1 0,1 1 0,-8 2 0,7 0-12,0 0 0,-1 0 0,1 0 0,1 1 0,-1 0 0,0 0 0,1 0 0,0 1 0,0-1 0,0 1 0,1 1 0,-8 10 0,3-2-1,0 0 0,2 0-1,-1 1 1,-6 21 0,10-22 47,1 1 0,1-1 0,0 1 0,1 0 1,1 24-1,0-24-6,0-13-49,0 0 1,0 0-1,0 0 1,0 0 0,1 0-1,-1 0 1,0 0 0,1-1-1,0 1 1,-1 0-1,1 0 1,0 0 0,0-1-1,0 1 1,0 0-1,0-1 1,0 1 0,1-1-1,-1 0 1,0 1-1,1-1 1,-1 0 0,1 0-1,0 0 1,-1 0-1,1 0 1,0 0 0,-1 0-1,1 0 1,2 0-1,5 1 10,0 0-1,1-1 0,-1 0 0,0-1 1,12-1-1,-5 1 7,-2 0 7,0-1-1,-1-1 1,1 0 0,-1-1 0,0 0 0,14-6 0,70-36 212,-17 7-148,-68 33-106,1 1 1,0 0 0,1 1-1,-1 1 1,0-1 0,1 2-1,22 0 1,-35 1 5,1 0 1,-1 1-1,1-1 1,-1 0-1,1 1 1,-1-1-1,1 1 1,-1 0-1,1 0 1,-1-1-1,0 1 1,1 0-1,-1 0 0,0 0 1,0 0-1,0 0 1,1 1-1,-1-1 1,0 0-1,-1 0 1,1 1-1,0-1 1,0 1-1,-1-1 1,1 0-1,0 1 1,-1 0-1,0-1 1,1 1-1,-1-1 0,0 1 1,0 1-1,2 9 32,-1 1-1,-1-1 1,-1 16-1,1-12 9,-1-11-19,1 0 0,-1 0 0,-1 0 0,1-1 0,-1 1 0,1-1 0,-1 1 0,-1-1 0,1 1 1,0-1-1,-1 0 0,0 0 0,0-1 0,0 1 0,-1 0 0,1-1 0,-1 0 0,0 0 0,-5 3 0,3-1-408,-1-1 0,1 0 1,-1 0-1,0-1 0,0 0 0,-1 0 0,1 0 1,-1-1-1,1 0 0,-1-1 0,-13 1 0,11-2-2858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1378 8340,'0'0'6656,"28"-5"-4778,87-19-373,-111 23-1405,1-1-1,-1 1 1,0-1-1,0 0 1,0 0 0,0 0-1,0 0 1,0-1-1,0 0 1,-1 0 0,1 0-1,-1 0 1,0 0-1,0-1 1,0 1 0,-1-1-1,1 0 1,2-4-1,3-6 271,3-1-244,-1-1 0,-1 0-1,-1 0 1,0-1-1,-1 0 1,-1 0 0,0-1-1,-2 1 1,0-1-1,-1 0 1,0-1 0,-1-21-1,-2 40-77,-2 0 64,0 0-108,0 1-1,0-1 0,0 1 0,0 0 1,0 0-1,0 0 0,0 0 0,1 0 1,-1 0-1,0 0 0,1 1 1,-1-1-1,1 0 0,-1 1 0,1 0 1,-3 2-1,-21 33-10,22-32 6,-10 19-9,1 1 0,1 0 0,1 1 0,2 0 0,0 1 0,2 0 0,1 0 0,0 0 0,3 1 0,0-1 0,3 46 0,0-72 5,-1-1 0,0 1 0,1 0 0,-1 0 0,0 0 0,1 0 0,-1 0 0,1-1 0,-1 1 0,1 0 0,0-1 0,-1 1 0,1 0 0,0-1 0,-1 1 0,1 0 0,0-1 0,0 1 0,0-1 0,-1 0 0,1 1 0,0-1 0,0 0 0,0 1 0,0-1 0,0 0 0,0 0 0,0 0 0,-1 0 0,1 0 0,2 0-1,36-2-256,-32 2 194,1-2 46,1 0 0,-1 0-1,0-1 1,0 0 0,0-1 0,0 1-1,-1-1 1,0-1 0,0 0-1,0 0 1,12-11 0,7-9-320,33-40 0,-52 56 189,18-20-326,-2-2 0,-1 0 0,30-56 0,-48 78 498,-4 8 344,0 8 629,-1 1-914,0 1 0,-1-1 0,-1 0 0,1 0 0,-1 0 0,-1 0 0,1 0 0,-1-1 0,-1 1 0,-6 8 0,5-8-35,1 0 0,0 0 0,0 0-1,1 1 1,0 0 0,1 0 0,-1 0 0,2 0-1,-1 0 1,-1 17 0,4-24-45,0-1-1,0 1 1,0-1 0,0 1 0,0-1-1,0 1 1,1-1 0,-1 1 0,0-1-1,1 1 1,-1-1 0,1 1 0,-1-1-1,1 0 1,0 1 0,1 1 0,-1-2-3,1-1 1,0 1 0,-1 0 0,1 0-1,0-1 1,0 1 0,-1-1 0,1 1-1,0-1 1,0 0 0,0 1 0,2-1-1,17 1-90,0 0 0,39-3 0,-52 1 7,1-1-1,-1 0 0,1 0 1,-1-1-1,0 0 1,0 0-1,-1-1 0,1 0 1,12-8-1,-13 6 7,-5 4 78,0 0 0,-1 1 0,1 0 0,0-1 0,0 1 0,0 0 0,0 0 0,0 0 0,0 0 0,0 0 0,0 0 0,0 1 0,4-1 0,-6 1-15,0 2-18,1-1 40,0 1 0,-1 0 1,1 0-1,0 0 0,0-1 0,0 1 0,0-1 0,0 1 1,0 0-1,0-1 0,0 0 0,1 1 0,-1-1 0,1 0 0,-1 0 1,1 1-1,-1-1 0,4 1 0,32 14 35,-3-13-225,-33-22 425,-1 15-364,0 1-1,1 0 1,-1 0 0,1 0-1,0-1 1,0 1 0,0 0-1,0 0 1,0 0-1,1 1 1,-1-1 0,1 0-1,0 0 1,0 1 0,0-1-1,0 1 1,0 0 0,1-1-1,-1 1 1,1 0 0,-1 1-1,1-1 1,0 0 0,0 1-1,-1-1 1,1 1 0,5-2-1,160-55-3969,-57 22 3769,-92 29 1009,-28 9 818,-29 14 683,30-11-2144,0 0 1,1 1-1,0 0 1,-11 13 0,16-18-30,1 1 1,-1 0-1,1 0 1,-1 0-1,1 0 1,0 0 0,0 0-1,0 0 1,0 0-1,0 0 1,1 1-1,-1-1 1,1 0-1,-1 0 1,1 1-1,0-1 1,0 0-1,0 1 1,0-1 0,0 0-1,0 1 1,1-1-1,-1 0 1,1 1-1,1 2 1,-1-4 2,1 1 0,-1-1 0,1 0 0,-1 0 0,1 0 0,0 1 0,0-2 0,0 1 0,0 0 0,0 0 0,0-1 0,0 1 0,0-1 0,0 1 0,0-1 0,0 0 0,0 0 0,0 0 0,0 0 0,3 0 1,45-6 61,-42 4-23,0 0 0,0-1 0,-1 0 0,1 0 1,-1-1-1,0 0 0,0-1 0,0 1 0,0-1 0,11-11 0,3-6 132,30-40 0,-34 40-180,44-57-22,-4-3 1,-3-3 0,55-114-1,-86 148 94,-1-2-1,-4 0 0,-1-1 1,-3 0-1,-2-2 1,-3 1-1,4-76 0,-12 98 32,1 9 146,-2 1 0,0-1-1,-5-28 1,4 50-134,1 0 0,-1-1 0,0 1 0,1-1 0,-1 1 0,0 0 0,-1 0 0,1 0 0,0-1 0,-1 1 0,1 0 1,-1 0-1,1 1 0,-1-1 0,0 0 0,0 1 0,0-1 0,0 1 0,0-1 0,-4-1 0,5 3-33,0-1 0,0 1 1,-1 0-1,1-1 0,0 1 1,0 0-1,-1 0 0,1 0 1,0 0-1,0 1 0,-1-1 1,1 0-1,0 0 0,0 1 1,0-1-1,0 0 0,-3 2 1,2 0-39,0-1 1,0 1 0,0-1 0,0 1 0,1 0 0,-1 0-1,0 0 1,1 0 0,-1 0 0,1 0 0,-2 5 0,-15 37 63,-21 85 0,31-99-86,-23 97 303,6 1-1,-13 204 0,23 270 1166,15-602-1497,0 1 0,0-1 0,0 0-1,0 0 1,0 1 0,0-1 0,0 0 0,0 0 0,0 1 0,0-1 0,0 0-1,0 0 1,0 1 0,0-1 0,0 0 0,0 0 0,0 1 0,0-1 0,0 0 0,0 0-1,0 0 1,0 1 0,0-1 0,1 0 0,-1 0 0,0 0 0,0 1 0,0-1-1,0 0 1,1 0 0,-1 0 0,0 1 0,0-1 0,0 0 0,1 0 0,-1 0-1,0 0 1,0 0 0,0 0 0,1 0 0,-1 0 0,0 1 0,0-1 0,1 0 0,-1 0-1,0 0 1,0 0 0,1 0 0,-1 0 0,0 0 0,1-1 0,8-12-190,1-17 79,15-42-87,-22 65 172,0 1 1,1 0-1,-1 0 0,1 0 0,0 0 1,1 1-1,-1 0 0,9-8 0,-9 11 6,1-1 0,0 1 0,0 0 0,0 1 0,0-1 0,0 1 0,0 0 0,0 1 0,0-1 0,0 1 0,0 0 0,1 0 0,9 2-1,6-2-21,-5 2 107,0 0-1,1 0 1,-1 2 0,0 0-1,26 10 1,19 6-985,-50-18-383,0 1-1,0-2 1,20 1 0,-16-2-7560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50 649 7139,'0'0'4317,"7"32"-1713,0 3-1971,3 10 332,-3 1-1,3 63 1,-9-42 403,4 42 2087,-4-164 79,1-13-3298,-4-98-213,6-211-8,0 324-12,3 0 1,1 0 0,3 1-1,35-98 1,-45 145-10,1 0-1,0 1 1,0-1-1,1 1 1,-1-1-1,1 1 1,0 0-1,0 0 1,0 0-1,7-5 1,-8 7-9,1 1 0,0 0 0,0-1 0,0 1 1,0 0-1,0 0 0,0 0 0,0 1 0,0-1 1,0 1-1,1 0 0,-1 0 0,0 0 1,0 0-1,0 0 0,5 2 0,-4-1 14,0 0-1,0 0 0,-1 1 1,1-1-1,-1 1 0,1 0 1,-1 0-1,0 0 0,0 1 1,0-1-1,0 1 0,0-1 1,0 1-1,-1 0 0,1 0 1,-1 1-1,0-1 0,0 0 1,0 1-1,-1-1 1,3 7-1,1 2 12,-1 1 0,-1 0 0,0 0 0,0 0 0,0 18 0,-1-5 10,-1 1 0,-1-1 0,-1 1-1,-2-1 1,0 0 0,-2 1 0,-1-2 0,-1 1-1,-1-1 1,-2 0 0,-16 33 0,-13 9-518,-69 88 0,3-31-3175,78-101-983,19-18-2093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9716,'0'0'10024,"-6"3"-9397,-2 0-544,1 1 0,-1 0 0,1 0 1,1 1-1,-1 0 0,1 0 1,-1 1-1,2 0 0,-1 0 0,1 0 1,-1 1-1,2-1 0,-1 1 0,1 0 1,0 1-1,1-1 0,-5 15 1,1-3 41,1 1 0,0 1 0,2-1 0,1 1 0,0 0 0,1 26 0,2-46-126,0-1 0,0 1-1,0 0 1,0 0 0,1-1 0,-1 1-1,0 0 1,0-1 0,1 1-1,-1 0 1,0-1 0,1 1 0,-1 0-1,1-1 1,-1 1 0,1-1 0,-1 1-1,1-1 1,-1 1 0,1-1 0,-1 1-1,1-1 1,0 0 0,-1 1 0,2-1-1,23 5-8,-16-5 18,-1 0 0,0-1 0,1 0 0,9-2 0,-6-3-1,-1 0 0,1 0 0,-1-1 0,-1 0 0,1-1 0,-2 0 0,1 0 0,-1-1 0,13-16 0,2 0-130,7-5-180,44-47-96,-74 73 410,-1 4-83,16 18-643,3 5 745,0-1 0,1 0 0,1-2 0,42 32 0,-1 0 28,-56-47-48,-5-3 1,1 0-1,0 0 0,0 0 1,0-1-1,0 1 0,1-1 1,-1 1-1,0-1 0,1 0 1,-1 1-1,1-1 0,-1-1 1,6 2-1,-8-2 297,0-93 1080,0 91-1568,0 0 0,1 0 0,-1 1 0,0-1 0,1 0 0,0 0 0,-1 0 0,1 0 0,0 0 0,0 1 0,0-1 0,0 0 0,0 1 0,0-1 0,1 1 0,-1-1 0,1 1 0,2-3 0,35-19-4279,-23 15 167,3-4-6251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0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3 11877,'0'0'7825,"2"-3"-7016,0 29 285,-5 35-660,-93 483 2239,24-182-2213,67-322-1028,1 0 1,3 47-1,3-87-3265,8-6 615,-1-21-2987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5603,'0'0'10636,"-10"14"-9123,-73 93 872,75-99-2215,0 0 1,1 1-1,1 0 0,-1 0 0,2 1 0,-1 0 1,1 0-1,1 0 0,0 0 0,0 1 1,1 0-1,0-1 0,1 1 0,-2 17 0,4-28-168,1 0-1,-1 0 1,0 1-1,0-1 0,0 0 1,0 1-1,1-1 0,-1 0 1,0 0-1,0 1 1,1-1-1,-1 0 0,0 0 1,1 1-1,-1-1 0,0 0 1,0 0-1,1 0 1,-1 0-1,0 0 0,1 1 1,-1-1-1,0 0 0,1 0 1,-1 0-1,0 0 1,1 0-1,-1 0 0,1 0 1,-1 0-1,0 0 1,1 0-1,-1 0 0,0 0 1,1-1-1,-1 1 0,1 0 1,3 0 1,5-1 25,0 0-1,0 0 0,0-1 0,-1 0 0,1-1 0,-1 0 0,1 0 0,-1 0 1,0-1-1,-1-1 0,1 1 0,10-10 0,9-8-31,45-47-1,-59 55-64,63-72-174,-76 86 237,1 0-1,-1 0 1,0-1-1,1 1 0,-1 0 1,0 0-1,1 0 1,-1-1-1,0 1 0,1 0 1,-1 0-1,0 0 1,1 0-1,-1 0 0,0 0 1,1 0-1,-1 0 1,0 0-1,1 0 0,-1 0 1,0 0-1,1 0 1,-1 0-1,0 0 0,1 0 1,-1 0-1,1 0 0,-1 0 1,0 1-1,0-1 1,1 0-1,-1 0 0,0 0 1,1 1-1,-1-1 1,0 0-1,0 0 0,1 1 1,-1-1-1,0 0 1,0 0-1,1 1 0,-1-1 1,0 0-1,0 1 1,0-1-1,0 0 0,0 1 1,0-1-1,1 1 1,10 26 65,-7-16-46,2 0 72,0-1 0,0 0 0,11 12 0,-14-19-232,-1 0 1,1 0 0,-1-1 0,1 1-1,0 0 1,0-1 0,0 0 0,1 0 0,-1 0-1,0 0 1,1-1 0,-1 1 0,1-1-1,5 2 1,6-3-5691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3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3506,'0'0'8817,"11"-10"-7214,-10 6-1353,0 0 0,1 0 0,-2 0 0,1-1 0,0 1 0,-1 0 0,0 0 0,-1-8 0,1 6-120,0 0 1,0 0-1,1 0 0,-1 1 0,3-7 0,-2 8-113,0 0 0,1 0 0,0 0 0,0 1 0,0-1 0,0 0 0,1 1 0,0 0 0,-1 0 0,1 0 0,0 0 0,0 0 0,1 0 0,-1 1 0,0-1 0,1 1 0,0 0 0,5-2 0,0 1-290,1 0-1,-1 0 1,1 1-1,-1 1 1,1 0-1,0 0 1,10 1-1,1 0-3021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175 949 6723,'0'0'7732,"-22"22"-5980,-68 73-580,84-90-1070,1 1 1,0 0 0,1 0-1,0 0 1,0 1 0,0-1 0,1 1-1,-1 0 1,2 0 0,-1 0-1,-2 11 1,2-2 76,-1-2-64,2 1 0,-1 0 1,2 0-1,0 25 0,1-40-116,0 1 0,0-1-1,0 1 1,0-1 0,0 1 0,0-1-1,0 0 1,0 1 0,0-1 0,0 0-1,1 1 1,-1-1 0,0 1 0,0-1-1,0 0 1,0 1 0,1-1 0,-1 0-1,0 1 1,0-1 0,1 0 0,-1 1-1,0-1 1,1 0 0,-1 0 0,0 1-1,1-1 1,-1 0 0,0 0 0,1 0-1,-1 1 1,0-1 0,1 0 0,-1 0-1,1 0 1,-1 0 0,1 0 0,17-3-42,-16 3 40,3-2 13,1 0-1,-1-1 1,1 1 0,-1-1-1,0 0 1,0 0 0,-1 0 0,1-1-1,5-5 1,38-45 240,-48 53-248,81-107 409,-6-4 0,-4-2 0,65-146 0,-115 214-257,-2-1 0,-1-2 0,-3 0 0,-2 0 0,-3-1 1,-1-1-1,-2 1 0,-1-66 0,-6 39 852,0 77-973,0 0 0,0-1 0,0 1-1,0 0 1,0-1 0,0 1 0,0 0 0,0-1 0,0 1 0,0 0 0,0-1 0,0 1 0,0 0-1,0-1 1,0 1 0,0 0 0,0 0 0,-1-1 0,1 1 0,0 0 0,0-1 0,0 1 0,-1 0-1,1 0 1,0-1 0,0 1 0,-1 0 0,1 0 0,0-1 0,0 1 0,-1 0 0,1 0 0,0 0-1,-1 0 1,1 0 0,0-1 0,-1 1 0,1 0 0,0 0 0,-1 0 0,1 0 0,0 0 0,-1 0-1,1 0 1,0 0 0,-1 0 0,1 0 0,0 0 0,-1 0 0,1 1 0,0-1 0,-1 0-1,1 0 1,0 0 0,-1 1 0,0 0-27,-1 0 1,1 0-1,-1 0 0,1 0 1,0 0-1,0 0 0,-1 1 1,1-1-1,0 1 0,0-1 1,0 1-1,1-1 0,-1 1 0,-1 2 1,-36 124 171,-23 146 0,54-239-179,-49 300 139,47-254-130,4 0 0,6 95 0,-1-175-12,0 0-1,0 0 0,0 0 0,0-1 1,1 1-1,-1 0 0,0 0 0,0 0 1,1-1-1,-1 1 0,1 0 1,-1 0-1,1-1 0,-1 1 0,1 0 1,-1-1-1,1 1 0,0 0 1,-1-1-1,1 1 0,0-1 0,-1 1 1,1-1-1,0 0 0,1 1 0,0 0-15,0 0 0,1-1 0,-1 1 0,1-1-1,-1 0 1,1 1 0,-1-1 0,6-1-1,-1 0-33,0 0-1,0 0 0,-1-1 0,1 0 1,0-1-1,8-4 0,1-3-55,-2 0 0,1-1 0,-1-1 0,-1 0-1,13-16 1,55-73-1019,-76 148 312,-6-7 891,2 54-1481,-1-94 1280,0 0 0,0 1 0,0-1 1,0 0-1,0 1 0,0-1 1,0 0-1,0 1 0,0-1 1,0 1-1,0-1 0,0 0 1,0 1-1,0-1 0,1 0 0,-1 1 1,0-1-1,0 0 0,0 1 1,1-1-1,-1 0 0,0 0 1,0 1-1,1-1 0,-1 0 1,0 0-1,0 1 0,1-1 0,-1 0 1,0 0-1,1 0 0,-1 1 1,0-1-1,1 0 0,-1 0 1,0 0-1,1 0 0,-1 0 1,1 0-1,-1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26 127 3746,'29'-10'194,"207"-71"938,-213 73-478,1 1 1,-1 1-1,1 1 1,0 1-1,28-1 1,-51 5-628,-1 0 1,1 0-1,0 0 1,-1 0-1,1 0 1,-1 0-1,1 0 0,-1 0 1,1 0-1,0 0 1,-1 0-1,1 0 1,-1 1-1,1-1 1,-1 0-1,1 0 0,-1 1 1,1-1-1,-1 0 1,1 1-1,-1-1 1,1 1-1,-1-1 1,0 0-1,1 1 1,-1-1-1,1 1 0,-1-1 1,0 1-1,0-1 1,1 1-1,-1-1 1,0 1-1,0 0 1,0-1-1,1 2 1,-6 23 663,5-23-632,-5 11 217,0 0 0,-1 0 0,0-1 1,-1 1-1,0-2 0,-13 17 0,-61 65 417,42-51-502,15-15-138,-103 121 1443,110-124-966,1-1 0,0 2 0,2 0 0,-18 44 0,27-55-290,1 1 0,0-1 0,1 1 0,0 0 0,2 0 0,-1 16 0,2-25-197,0 1 0,0 0 0,1-1 0,0 1 0,0-1 0,1 1-1,0-1 1,0 0 0,0 1 0,1-1 0,0 0 0,0-1 0,0 1 0,1 0 0,8 9 0,11 4 50,0-2 0,2 0 1,0-2-1,0 0 0,46 17 1,20 13 101,-64-30-101,0 1 0,-1 1 0,33 29 0,-57-45-91,-1 0 0,0 0 0,1 1 0,-1-1-1,0 0 1,0 0 0,0 1 0,0-1 0,0 1 0,0-1 0,0 1 0,0-1-1,0 1 1,-1-1 0,1 1 0,-1 0 0,1 2 0,-1-3 1,0 0 1,-1 0-1,1 0 0,0-1 1,-1 1-1,1 0 0,-1 0 1,1 0-1,-1-1 1,1 1-1,-1 0 0,1-1 1,-1 1-1,0-1 1,1 1-1,-1-1 0,0 1 1,1-1-1,-1 1 1,0-1-1,0 1 0,0-1 1,1 0-1,-2 1 0,-7 1-34,0 0 0,0-1 0,0 1 0,-16-1 0,-11 0-451,0-1 0,0-2 0,0-2 0,-42-9 0,66 10 422,0 0 1,1-1 0,-1 0 0,1-1-1,0 0 1,0-1 0,1 0-1,0-1 1,0 0 0,1 0-1,-1-1 1,2-1 0,-1 1-1,1-1 1,0-1 0,-10-16 0,13 13 42,0 0 1,0 0-1,1-1 1,1 0-1,0 0 1,1 0-1,0 0 1,1 0 0,1 0-1,0 0 1,1 0-1,1 0 1,3-15-1,-2 21 23,-1-1 0,2 1 0,-1 0 0,1 0 0,0 0 0,1 0-1,0 1 1,0-1 0,12-10 0,5-5 0,35-26 0,-14 16 91,1 3-1,1 1 1,1 3-1,1 1 1,2 2 0,67-21-1,-106 41 154,1 1 0,0-1-1,0 1 1,0 1 0,16 0 0,-26 1-227,-1 1 1,1-1-1,0 0 1,-1 1-1,1-1 1,-1 1-1,1-1 1,-1 1-1,1-1 1,-1 1-1,1-1 1,-1 1 0,1 0-1,-1-1 1,0 1-1,0-1 1,1 1-1,-1 0 1,0 0-1,0-1 1,0 1-1,1 0 1,-1-1-1,0 1 1,0 0-1,0-1 1,0 2-1,1 24 233,-1-23-162,0 200 3095,1-216-2923,1 4-273,1 0 0,0 0 0,0 1-1,1-1 1,0 1 0,1 0 0,-1 0 0,2 1-1,-1-1 1,1 1 0,0 0 0,10-8-1,-11 10-7,1-1-1,1 1 0,-1 0 0,1 1 0,0 0 0,0 0 0,0 0 0,0 1 0,1 0 1,-1 0-1,1 1 0,0 0 0,0 0 0,12 0 0,-2 2-17,-12-1-5,-1 1 0,1 0 0,0 1 0,0-1 0,7 2 0,-11-1 34,0 0-1,0 0 1,0 0 0,0 0 0,0 0 0,0 0-1,-1 1 1,1-1 0,0 0 0,-1 1-1,1-1 1,-1 1 0,1 0 0,-1 0 0,0-1-1,0 1 1,2 3 0,1 3 17,-3-5 8,1 1-1,0-1 1,0 1 0,0-1 0,0 0 0,0 0 0,4 4 0,-4-6-25,0 0-1,-1 0 1,1 0-1,0 0 0,0-1 1,0 1-1,0-1 1,-1 1-1,1-1 1,0 1-1,0-1 1,0 0-1,0 0 1,0 0-1,0 0 0,0 0 1,4-1-1,2-1 10,1-1 0,-1 0 0,0 0 0,0-1 0,0 0 0,0 0 0,0-1 0,12-10 0,-11 8 4,-1 1-1,1 0 0,0 1 0,0 0 1,0 1-1,1 0 0,14-5 0,-14 8-25,0 0 1,1 1-1,-1-1 0,0 2 0,0 0 0,1 0 0,-1 1 0,0 0 0,0 0 0,13 7 0,-8-5-17,-1 0-1,1 0 1,23 2-1,2-5-1653,-22-1-2856,-5 0-6515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140 690 10597,'0'0'7939,"-2"3"-7269,-3 5-573,-76 131 1472,71-120-1355,2 0 0,0 0 0,1 1 0,1 0 1,-6 37-1,13-38-132,-1-16-87,1-1 1,-1 0-1,0 0 0,0 1 0,0-1 1,0 0-1,-1 1 0,1-1 0,-2 4 0,15-13-208,151-142 434,-163 148-237,-1 4-169,0-1 188,1 0 0,-1 0 1,1 1-1,-1-1 1,1 0-1,0 0 1,0 0-1,0 0 1,0 0-1,0 0 0,0 0 1,1 0-1,-1 0 1,1 0-1,-1-1 1,1 1-1,0 0 1,0-1-1,-1 0 1,1 1-1,0-1 0,0 0 1,0 0-1,1 0 1,-1 0-1,0-1 1,3 2-1,5 0-31,0 1 1,0-2-1,0 1 0,0-1 0,11-1 0,-8 0-104,3 1 36,-1 0-1,1-2 1,-1 0-1,1-1 1,-1 0 0,0-1-1,0-1 1,0 0-1,19-9 1,-17 3 76,-14 8 21,1 0 1,-1-1-1,1 1 1,0 1-1,-1-1 1,1 0-1,0 1 1,0 0-1,5-1 1,-8 2 318,-1 4 45,0 79 363,3-1-1,25 149 1,-17-177-302,2-1 0,2 0 0,35 80 0,-43-125-18,-4-14 182,-2-19 248,-1 21-846,-3-25 125,0-1 1,-2 1-1,-1 0 0,-15-41 1,-9-44-156,16 16-200,4 0 0,5-146-1,5 232 223,0-11-66,1 1 0,1 0 0,1-1 0,7-25 0,-7 37 33,1 0 0,0 1 0,0 0 0,1 0 0,0 0 0,1 0 0,0 1 0,1 0 0,0 0 0,9-9 0,-15 17 29,-1 0 0,1 0 0,0 0 0,0 0 0,0 0 1,0 0-1,0 1 0,0-1 0,0 0 0,1 1 1,-1-1-1,0 1 0,0-1 0,1 1 0,-1-1 0,0 1 1,0 0-1,1-1 0,-1 1 0,3 0 0,-4 1 2,1-1 0,0 1-1,0-1 1,0 1 0,-1-1 0,1 1-1,0 0 1,0-1 0,-1 1-1,1 0 1,-1 0 0,1-1 0,-1 1-1,1 0 1,-1 0 0,1 0-1,-1 0 1,0 0 0,1-1-1,-1 1 1,0 2 0,2 7-142,-1 1 0,0 0 0,-1 20 0,0-21 63,-1 4 13,0 0-1,0 0 1,-2 0-1,1-1 1,-2 1-1,-6 15 1,-38 74-483,7-16 146,36-75 405,1 0 0,0 1 0,1 0 0,0 0 0,1 0 0,1 0 0,0 25 0,1-36 9,1-1 0,-1 1 0,1-1 0,-1 0 0,1 1 0,-1-1 0,1 1 1,0-1-1,0 0 0,0 0 0,0 1 0,0-1 0,0 0 0,0 0 0,0 0 0,0 0 0,1 0 1,-1 0-1,0-1 0,1 1 0,-1 0 0,1-1 0,-1 1 0,0-1 0,1 1 0,-1-1 0,1 0 0,-1 1 1,1-1-1,0 0 0,-1 0 0,2 0 0,14 1-76,0 0 1,20-3 0,-13 2 23,-9-1 2,1 0 0,-1-1 1,0 0-1,0-2 0,0 1 0,23-10 0,81-46-382,-98 48 377,-19 10 60,0 0 1,0 0-1,0 0 0,0 0 0,0 0 0,0 1 1,0-1-1,0 1 0,0-1 0,1 1 1,2 0 580,-7 12-229,-17 22-216,15-30-112,2 0 1,-1 0-1,0 0 1,1 1-1,0-1 1,0 1-1,0-1 1,1 1 0,-1 0-1,1 0 1,0 0-1,0 7 1,1 17 531,-1-9-329,1 1 0,1-1 0,1 0 0,0 0 1,7 22-1,111 303 1984,-110-328-1692,-10-17-502,0 0 0,0 0-1,0 0 1,0 0 0,0 0-1,0 0 1,1 0-1,-1 0 1,0 0 0,0 0-1,0 0 1,0 0 0,0 0-1,0 0 1,0 0 0,0 0-1,1 0 1,-1 0-1,0 0 1,0 0 0,0 0-1,0 0 1,0 0 0,0 0-1,0 0 1,0 0-1,1 0 1,-1 0 0,0 0-1,0 0 1,0 0 0,0 0-1,0 0 1,0 0 0,0-1-1,0 1 1,0 0-1,0 0 1,1 0 0,-1 0-1,0 0 1,0 0 0,0 0-1,0 0 1,0 0 0,0-1-1,0 1 1,0 0-1,0 0 1,0 0 0,0 0-1,0 0 1,0 0 0,0 0-1,0-1 1,0 1 0,0 0-1,0 0 1,0 0-1,0 0 1,0 0 0,0 0-1,0 0 1,-3-38 774,-5-4-724,-20-59-1,2 5-118,5 5-222,5 0 0,4 0 0,4-1 1,5-134-1,3 224 246,0 0 0,1 0 0,-1 1 1,0-1-1,0 0 0,1 1 0,-1-1 0,1 0 1,0 1-1,-1-1 0,1 1 0,0-1 0,0 1 1,0-1-1,0 1 0,0-1 0,0 1 0,0 0 1,1 0-1,-1 0 0,0-1 0,1 1 1,-1 0-1,1 1 0,-1-1 0,1 0 0,-1 0 1,4 0-1,2-1-18,1 1 1,-1 0 0,1 0 0,-1 1-1,11 1 1,-4-1 16,-10 0 11,-1 0 0,0 0 0,1 0 0,-1 1 0,0-1 0,0 1 0,0 0 0,0 0 0,0 0 1,0 0-1,0 1 0,0-1 0,0 1 0,0 0 0,-1 0 0,1 0 0,-1 0 0,1 0 1,-1 1-1,0-1 0,0 1 0,0-1 0,0 1 0,0 0 0,-1-1 0,1 1 0,1 5 1,0 3-215,0-1 1,-1 0 0,0 1 0,0 0 0,-2-1-1,1 1 1,-2 13 0,0-17 150,0-1 0,0 0 0,-1 1 0,0-1 0,0 0 1,0 0-1,-1 0 0,0-1 0,0 1 0,-1-1 0,0 1 0,1-1 0,-2 0 0,1-1 0,-10 9 0,6-5-64,0 1 0,0 0 0,-11 20 0,18-28 126,0 0 1,0 1 0,0-1 0,1 1 0,-1 0 0,1-1 0,-1 1-1,1-1 1,-1 1 0,1 0 0,0 0 0,0-1 0,0 1 0,0 2-1,0-3 11,1 0-1,-1 0 0,0-1 0,1 1 1,-1 0-1,1 0 0,-1-1 0,1 1 0,-1 0 1,1-1-1,-1 1 0,1 0 0,-1-1 1,1 1-1,0-1 0,0 1 0,-1-1 1,1 1-1,0-1 0,1 1 0,1 0-2,0 0-1,0-1 1,1 1-1,-1-1 1,0 0-1,0 0 1,1 0-1,-1 0 1,0-1-1,0 1 0,0-1 1,1 0-1,4-2 1,5-3 26,-1-1 1,0-1 0,-1 0-1,0-1 1,0 0-1,-1-1 1,12-14 0,-16 18 2,49-55 44,-2-1-1,-4-4 1,-2-1 0,-3-2-1,-3-2 1,-4-2-1,-2-1 1,44-143 0,-71 190 156,-2 0 0,0-1 0,-2 0 0,-1 0 0,-1-30 0,-2 55 422,-4 31-49,-26 74-539,-53 211 386,64-203-134,4 1 1,1 166-1,14-272-286,0 0 0,0 0 0,0 0 0,1 0 0,0 0 0,0 0-1,0 0 1,3 6 0,-3-9-14,0 0-1,0-1 0,1 1 0,-1-1 0,0 1 0,1-1 1,-1 0-1,1 0 0,-1 1 0,1-1 0,0 0 1,0 0-1,-1-1 0,1 1 0,0 0 0,0-1 1,0 1-1,0-1 0,0 1 0,0-1 0,0 0 1,3 0-1,4 1-1,-1-1 1,1 0 0,-1-1 0,1 0 0,-1 0-1,1-1 1,-1 0 0,0 0 0,0-1-1,0 0 1,12-7 0,1-3-13,-1-1 0,33-29 0,-53 43 12,131-120-723,-130 119 632,-2 55-1166,2 59 1338,-1-112-148,0-1 0,0 1 0,0 0 0,0 0 0,0-1 1,0 1-1,0 0 0,0-1 0,0 1 0,0 0 0,1-1 0,-1 1 0,0 0 1,0-1-1,1 1 0,-1 0 0,0-1 0,1 1 0,-1-1 0,1 1 0,-1-1 1,1 1-1,-1-1 0,1 1 0,-1-1 0,1 1 0,0-1 0,-1 0 0,1 1 0,-1-1 1,1 0-1,0 0 0,-1 1 0,1-1 0,0 0 0,-1 0 0,1 0 0,0 0 1,-1 0-1,1 0 0,0 0 0,0 0 0,-1 0 0,1 0 0,0 0 0,0-1 1,1 1-297,6-3-3001,-2-16-1278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15319,'0'0'3730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11253,'0'0'7444,"5"0"-6345,1 0-864,1-1 1,-1 1-1,0-1 0,0 0 1,0-1-1,-1 0 0,1 0 1,0 0-1,-1-1 1,1 1-1,-1-1 0,10-7 1,-12 7-155,9-5 66,-1-1 1,0 0-1,0-1 0,-1 0 0,0-1 1,-1 0-1,10-15 0,-19 26-124,1-1 1,-1 1-1,1-1 0,-1 0 0,0 1 1,1-1-1,-1 0 0,1 0 0,-1 1 1,0-1-1,0 0 0,1 0 1,-1 0-1,0 1 0,0-1 0,0 0 1,0 0-1,0 0 0,0 1 0,0-1 1,0 0-1,0 0 0,-1 0 0,1 1 1,0-1-1,0 0 0,-1 0 1,1 1-1,-1-1 0,1 0 0,0 1 1,-1-1-1,1 0 0,-1 1 0,1-1 1,-1 1-1,0-1 0,1 1 1,-1-1-1,0 1 0,1-1 0,-1 1 1,0-1-1,1 1 0,-1 0 0,0 0 1,0-1-1,-1 1 0,-3-1 22,0 1-1,0 0 1,1 0-1,-1 0 1,0 0 0,0 1-1,-6 1 1,6 0-50,1-1 0,-1 1 0,1 0 0,-1 0 1,1 1-1,0-1 0,0 1 0,0 0 0,0 0 0,0 0 1,1 1-1,-1-1 0,1 1 0,0 0 0,0 0 0,0 0 1,1 0-1,-1 1 0,1-1 0,0 0 0,0 1 0,1 0 1,0-1-1,-1 1 0,0 7 0,-1 9-8,1 0 1,1-1-1,1 1 0,3 34 0,-2-52-7,-1 0 0,1 0 0,0 0 0,0 0 0,0 0 0,0 0 0,1-1 0,-1 1-1,1 0 1,-1-1 0,1 1 0,0-1 0,0 1 0,0-1 0,1 0 0,-1 0 0,0 0 0,1 0-1,-1 0 1,1-1 0,0 1 0,-1-1 0,1 0 0,0 1 0,0-1 0,0-1 0,0 1 0,4 0-1,1 1-250,0-1-1,0 0 0,0 0 0,1-1 1,-1 0-1,0-1 0,0 0 0,1 0 1,-1-1-1,8-2 0,-10 2-75,0-1 0,0 0 0,0 0 0,0 0 0,0 0 0,7-7 0,18-22-4350,-7 2-215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160 870 12742,'0'0'3553,"-22"26"-1640,-70 89-109,87-108-1642,0-1 1,0 1 0,1 0-1,0 0 1,0 1-1,1-1 1,0 1 0,0-1-1,0 1 1,1 0-1,1 0 1,-1 0 0,1 0-1,1 1 1,0 15-1,0-9 113,0-13-231,0 0 1,0 0-1,0 1 0,0-1 1,0 0-1,0 0 1,1 1-1,-1-1 0,1 0 1,-1 0-1,1 0 1,0 0-1,0 0 1,2 4-1,-2-5-33,1 0 1,0 0-1,0 0 0,0-1 1,0 1-1,0 0 1,0-1-1,0 1 0,0-1 1,0 0-1,0 1 1,0-1-1,0 0 0,0 0 1,3-1-1,2 1 14,0-1-1,0 0 0,0-1 1,0 1-1,-1-1 0,1 0 1,0-1-1,-1 0 0,0 0 1,0 0-1,0-1 1,0 0-1,0 0 0,-1 0 1,1-1-1,-1 0 0,5-6 1,9-12 115,-1-1 0,27-46 0,-39 60-132,39-68 35,-4-1 0,-3-3-1,40-125 1,-58 139-17,-3 0-1,-3-2 1,-3 1-1,5-135 1,-15 173 2,-1 24 62,1-1 0,-1 1 0,0-1 0,-1 1 0,-2-13 0,3 19-56,0 1-1,0 0 0,0-1 0,-1 1 1,1 0-1,0-1 0,0 1 0,0 0 1,-1-1-1,1 1 0,0 0 0,0-1 0,-1 1 1,1 0-1,0 0 0,0-1 0,-1 1 1,1 0-1,0 0 0,-1 0 0,1-1 1,0 1-1,-1 0 0,1 0 0,-1 0 1,1 0-1,0 0 0,-1 0 0,1 0 1,0 0-1,-1 0 0,1 0 0,-1 0 1,1 0-1,0 0 0,-1 0 0,1 0 1,-1 0-1,0 1 18,-1 0 0,1-1 0,0 1 0,0 0 0,-1 0 0,1 0 0,0 0 0,0 0 1,0 0-1,0 0 0,0 0 0,0 0 0,-1 2 0,-11 23 60,1 1-1,2 0 1,-13 48 0,10-32-85,-79 316 175,77-274-168,4 1-1,0 115 1,11-174-68,1 0-1,7 44 1,-6-62-80,0 1 1,1-1-1,0 0 0,1 0 0,0-1 0,0 1 1,1-1-1,0 0 0,0 0 0,9 10 1,-6-10-271,-1 0 1,1 0 0,0-1 0,10 8-1,-13-13-111,-1 1 1,0-1-1,1 0 0,-1 0 0,1 0 1,-1-1-1,1 0 0,0 0 0,0 0 0,0 0 1,-1-1-1,9 0 0,25-2-8911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12998,'0'0'10613,"118"-14"-9877,-34 12 241,0-4-609,0-2-368,-3 2 0,-59 0-2882,-6 1-5585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12902,'0'0'7123,"187"11"-6611,-96-11-352,11 0-160,-67-6-2273,-4-11-6627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3:24:06.81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17340 17409 632 0,'0'0'78'0,"0"0"-32"16,0 0 13-16,0 0 30 15,0 0 53-15,0 0-38 16,0 0 3-16,-58-16-26 16,56 16-29-16,2 0-27 15,0 0-19-15,0 0-2 16,0 0-4-16,0 0 4 0,0 0 3 16,0 0-1-1,14 0 2-15,17 0 2 0,7 0 23 16,4 0-20-16,3 0-3 15,1 5-8-15,6-5 15 16,-1 0 14-16,2 3 21 16,-1-3-27-16,-6 0-21 15,4 0 2-15,-1 0-6 16,-3 0 9-16,4 0 6 16,-4 0-5-16,3 0-8 15,0 0 9-15,-2 0 12 16,2 0-4-16,-2 0-2 0,2 4-9 15,4-4-4-15,5 0 4 16,4 0 3-16,10 0 22 16,-3 0-17-16,0 0-10 15,2-7 2-15,-1 1 4 16,-6 6 1-16,3-5-8 16,2 5 0-16,2 0-3 15,5 0 17-15,-3 0-1 16,1 0-15-16,0 0 2 15,4-4 5-15,-7 4 6 16,-2-4 1-16,-9 4-9 16,-8 0-7-16,-4 0-1 15,-1 0 5-15,5 0-3 0,-4 0 0 16,0 0 3 0,2 0 4-16,-5 0-9 0,6 0 6 15,0 0 3-15,3 0-5 16,2 0 1-16,4 0-2 15,5 0 7-15,1 0-10 16,1 0 0-16,0 0 0 16,-5 0 0-16,7 0 0 15,1 0 0-15,3 0 0 16,0 0 0-16,-1 0 0 16,-3 0 0-16,-2 0 0 15,-3 0 0-15,1 0 0 0,-1 0 0 16,-4 0 0-1,-4 0 0-15,-4 0 0 0,-1 0 0 16,6 0 0-16,1 0 0 16,3 0 0-16,-5 0 0 15,-1 4 0-15,-1-4 0 16,1 4 0-16,7-4 0 16,8 0 0-16,1 0 0 15,6 0 0-15,-2 0 0 16,0 0 0-16,-3 0 0 15,1 5 0-15,4-4 0 16,-2 4 0-16,3-5 0 16,2 0 0-16,-6 3 0 15,-3-3 0-15,-4 0 0 16,-5 0 0-16,-2 0 0 0,5 0 0 16,6 0 0-16,1 0 0 15,7 0 0-15,2 0 0 16,2-9 0-16,6-8 0 15,1 3 0-15,7-4 0 16,-1 4 0-16,-5 0 0 16,-9 3 0-16,-6 6 0 15,-5-5 0-15,0 6 0 16,3 4 0-16,2-4 0 16,-4 0 0-16,-6 4 0 15,-1-6 0-15,-5 6 0 16,0-4 0-16,-4-1 0 15,-8 2 0-15,-2-2 0 0,-7 5 0 16,3-5 0-16,-3 1 0 16,-1 0 0-16,-1 0 0 15,-6 2 0-15,1-2 0 16,-1 4 0-16,-2-4 0 16,0 0 0-16,-7 4 0 15,-2-5 0-15,-6 5 0 16,-8-1 0-16,1-4 0 15,-5 5 0-15,-2 0 0 16,0 0 0-16,0 0 0 16,0 0 0-16,0 0 0 15,0 0 0-15,0 0 0 0,0 0 0 16,0 0 0 0,0 0 0-16,0 0 0 0,0 0 0 15,2 0 0-15,-2-3 0 16,0 3 0-16,0 0 0 15,0 0 0-15,0 0 0 16,2 0 0-16,-2 0 0 16,0 0 0-16,0 0 0 15,0 0 0-15,0 0 0 16,0 0 0-16,0 0 0 16,0 0 0-16,0 0 0 15,0 0 0-15,0 0 0 0,0 0 0 16,0 0 0-1,0 0 0-15,0 0 0 0,0 0 0 16,0 0 0-16,0 0 0 16,0 0 0-16,0 0 0 15,0 0 0-15,0 0 0 16,0 0 0-16,0 0 0 16,0 0 0-16,0 0 0 15,0 0-183-15,0 0-373 16</inkml:trace>
  <inkml:trace contextRef="#ctx0" brushRef="#br0" timeOffset="1010.01">31010 14021 583 0,'0'0'178'0,"0"0"-102"15,0 0 92-15,0 0-23 16,0 0-52-16,-114-94-34 16,65 94 24-16,4 12 30 15,6 13-84-15,3 5 1 16,11-2 33-16,5-3-39 0,9-1-12 15,7-2-8-15,4 7-4 16,0 8 0-16,9 7 7 16,20 0 2-16,8-2-2 15,8 1-5-15,-1-2 3 16,-2 0-2-16,-5-6-1 16,-10 0-2-16,-6 3 0 15,-9 2 1-15,-12-2 0 16,0-2 3-16,-10-4 1 15,-21-9-2-15,-9 0 0 16,-2-7-1-16,0-6-1 16,6-6 0-16,5-4-1 15,6 0 1-15,8 0-1 0,3 0-10 16,8-5-13 0,6-13-25-16,0-3-53 0,6-5-38 15,25-4-32-15,-13 19-95 16,0-2-84-16</inkml:trace>
  <inkml:trace contextRef="#ctx0" brushRef="#br0" timeOffset="1220.99">31190 14403 576 0,'0'0'152'0,"0"0"-136"15,0 0 22-15,0 0 124 0,0 0-27 16,0 0-29-1,78 81-14-15,-78-49-37 0,0-1 5 16,0-4-39-16,0-8-7 16,0-6-14-16,0-5 0 15,0-8-1-15,0 0-65 16,0 0-135-16,0-17-220 16</inkml:trace>
  <inkml:trace contextRef="#ctx0" brushRef="#br0" timeOffset="1353.48">31243 14266 33 0,'0'0'683'16,"0"0"-683"-16,0 0-133 0,0 0-21 16,0 0-174-16</inkml:trace>
  <inkml:trace contextRef="#ctx0" brushRef="#br0" timeOffset="1709.99">31500 14408 391 0,'0'0'188'0,"0"0"-119"16,29 116 14-16,-29-84 32 16,0-4 27-16,0-2 1 15,0-14-29-15,0-1-37 16,0-11-44-16,0 0-19 0,0 0 6 15,0-17 22-15,0-16-22 16,11-4-13-16,9-1-7 16,0 7-5-16,0 3 5 15,-4 9 6-15,-1 4-6 16,-4 8 1-16,-1 2-1 16,-2 5-8-16,1 0 5 15,1 0-3-15,0 20 4 16,1 4 2-16,-1 1 5 15,-4-4-5-15,1-6-4 16,3 1-47-16,7-6-29 16,5-10-8-16,9 0-109 15,7 0-46-15,-25-10 42 0,1-2-134 16</inkml:trace>
  <inkml:trace contextRef="#ctx0" brushRef="#br0" timeOffset="3026.07">31578 14466 431 0,'0'0'189'0,"0"0"-140"16,0 0 0-16,0 0 26 15,0 0 77-15,0 0-40 16,-7-36-33-16,-6 36-18 16,-5 0 9-16,-5 0-19 15,0 16-37-15,-2 6-2 16,5 3 15-16,2-2-12 15,7 1-12-15,6 0 2 16,5 3 3-16,0 0-2 16,7 1-3-16,26 0 1 15,14 0 3-15,7 3-4 0,-1 2-1 16,-4 2 0 0,-9 2-4-16,-9 12 4 0,-8-5 7 15,-10 4 8-15,-6-2 11 16,-7-2-8-16,0 0-3 15,-14-3 0-15,-17-5-6 16,-9-4 0-16,-5-11-9 16,-1-12 2-16,1-3 0 15,5-6 0-15,7 0-3 16,12-26-2-16,10-7 0 16,9-14-6-16,2-9 6 15,0-3-5-15,27 1 3 16,9-3-7-16,8 8 8 15,3-1 2-15,5 0 0 0,0 9-1 16,-2 1 1-16,-6 9 0 16,-3 6 0-16,-12 8-1 15,-10 8 1-15,-5 1-1 16,-3 7-2-16,1 4-1 16,-4-5 4-16,1 6 1 15,-5 0-1-15,-2 0-8 16,0 0-1-16,1 6 9 15,2 16 11-15,-1 6 27 16,-2 4-14-16,-2-6-19 16,5-6 22-16,-5-6-3 15,0-8-22-15,0-4 3 0,0-2-3 16,2 0 4-16,0 0 1 16,4 0-3-16,11-16-3 15,2-8 17-15,6-4-9 16,-1 0-6-16,-1 2-3 15,-4-2 4-15,4 6-3 16,-7 8-1-16,-5 4-1 16,-5 7-3-16,4 3-3 15,-4 0-5-15,3 0 3 16,2 9 7-16,-2 7-3 16,2-3-35-16,2-2-46 15,5-5-51-15,5-4-78 16,-15-2-118-16,1 0-85 0</inkml:trace>
  <inkml:trace contextRef="#ctx0" brushRef="#br0" timeOffset="3492.21">32467 14383 977 0,'0'0'110'15,"0"0"-110"-15,0 0 0 16,0 0 70-16,6 129 49 15,-6-50-2-15,-4 7-24 16,0 8-5-16,-3-4-10 16,1 3-11-16,-4-10-19 15,6-15-9-15,-1-10-13 16,5-25-4-16,0-16-16 16,0-4-2-16,0-13-3 0,0 0 1 15,0-4 6-15,0-32 1 16,0-23 2-16,0-21-11 15,0-22 0-15,0-19-26 16,0-19-7-16,0-4-14 16,0 12 16-16,0 23 24 15,9 32 7-15,1 32 3 16,-2 13-3-16,-1 15-2 16,1 8-6-16,2 9 3 15,5 0-4-15,3 0 8 16,5 26-3-16,-4 10 4 15,-5 5 1-15,-7 12 2 0,-7-1-2 16,0 4 3-16,-7-3-1 16,-11-9-3-16,3-8 0 15,3-16-54-15,6-9-72 16,6-6-61-16,0-5-77 16,0 0-90-16,0-11-31 15</inkml:trace>
  <inkml:trace contextRef="#ctx0" brushRef="#br0" timeOffset="4342.85">32772 14291 680 0,'0'0'135'15,"0"0"-72"-15,0 0 11 0,0 0 22 16,0 0 11-16,0 0-55 16,-52 108 12-16,37-66 1 15,9-6 12-15,4-7-35 16,2-9-8-16,0-6-12 15,13-11-4-15,11-3 12 16,5 0-6-16,3-7-10 16,-1-21-2-16,-4-4 1 15,-10-7-4-15,-5 4-7 16,-12 1-2-16,0-2-9 16,0 6-7-16,-19 7-22 15,-1 2-12-15,9 4-18 16,5 7-20-16,6 0-45 0,0 0-90 15,11 0 7-15,20 0 128 16,2 2 77-16,6 2 11 16,-6 0 0-16,-4 0 10 15,-10 2 40-15,-7 4 18 16,-10 0 7-16,-2 0 24 16,0 0 20-16,-11 0-1 15,-16 11-72-15,-2 6-33 16,1-1 30-16,3 4 3 15,11-2-20-15,8 4 2 16,6 4-13-16,0-2-7 16,22 0 1-16,9 1-7 0,5-2 6 15,-7-1-2 1,0 1 7-16,-7 0 9 0,-4-2 12 16,-10-1 5-16,-5 0-1 15,-3-6-10-15,0 2-3 16,-24-2 4-16,-7 0-18 15,-1-8-2-15,8-3-7 16,-1-3-2-16,12 0-3 16,9 0-33-16,4-13-16 15,0-17-54-15,19-11-4 16,17-5 46-16,11-16-1 16,4-4-27-16,-2-14-11 15,2-14-34-15,0-14 12 16,-4-11 61-16,-5 1 3 15,-11 3 3-15,-12 24 58 0,-15 20 39 16,-4 27 43-16,0 20 11 16,-2 14 37-16,-9 10 34 15,-5 2-49-15,-3 40-77 16,-4 22-2-16,0 24 29 16,8 17 7-16,6 13-4 15,4 9-17-15,3-3-4 16,2-6 5-16,0-20-26 15,0-17-20-15,0-23-5 16,9-18-1-16,3-22-1 16,-10-13-41-16,2-5-70 15,3-27-49-15,-5-27-79 0,-2 15-155 16,0 3-66-16</inkml:trace>
  <inkml:trace contextRef="#ctx0" brushRef="#br0" timeOffset="4515.08">33071 14159 314 0,'0'0'776'15,"0"0"-682"-15,0 0-76 16,0 0 1-16,116-24 67 16,-43 24 24-16,0 0-28 15,-10 0-12-15,-10 0-43 16,-8 0-19-16,-11 0 0 16,-15 0-8-16,-11 6-62 15,-8 17-62-15,-27 12 18 16,-4-18-92-16,-10 2-247 0</inkml:trace>
  <inkml:trace contextRef="#ctx0" brushRef="#br0" timeOffset="5276.99">31676 14462 128 0,'0'0'249'16,"0"0"-200"-16,0 0 2 15,0 0 38-15,0 0 1 16,0 0-13-16,0 0-11 16,5-15-1-16,-5 15 18 15,0 0-24-15,-16 0-15 16,-9 0-20-16,-4 0 6 16,-7 19 15-16,-3 1-34 15,5 0 0-15,12-2-9 16,11 1-2-16,11 2-11 0,0-15-141 15,0 3-355-15</inkml:trace>
  <inkml:trace contextRef="#ctx0" brushRef="#br0" timeOffset="5876.34">30985 15597 842 0,'0'0'173'0,"0"0"-150"15,160-53-23-15,-4 13 10 16,41-6 77-16,17 2-23 16,2 13-15-16,-12 8-22 15,-21 4 18-15,-15 4 79 16,-8 5-26-16,-8 4-36 15,-15 6 3-15,-25 0-24 16,-37 0 17-16,-36 0-10 16,-26 0-18-16,-13 0-8 15,0 0 24-15,0 0 9 0,0 0-35 16,-11 0-20-16,-14 6-10 16,-10 4-100-16,-6 12-117 15,17-14-179-15,-5 4-454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0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1 186 14631,'0'0'4642,"134"-65"-3698,-56 32-512,6-4-432,-6 9-864,-16 6-2802,-53 22-63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64 197 7283,'0'1'9841,"0"18"-9504,0-4-50,1 80 672,-4 0 0,-20 119 0,13-158-745,-15 67 95,25-166 1651,-2 12-1956,1 1 7,1-1 0,2 0 0,1 0 0,1 1 0,2-1 0,1 1 0,12-33 0,-9 38-22,21-47-34,-28 65 38,1 1-1,0-1 1,1 1 0,-1-1-1,1 2 1,1-1 0,9-9-1,-14 15 1,-1-1-1,1 1 1,-1-1-1,1 1 0,0-1 1,0 1-1,-1 0 1,1-1-1,0 1 1,0 0-1,-1-1 0,1 1 1,0 0-1,0 0 1,0 0-1,0 0 1,-1 0-1,1 0 1,0 0-1,0 0 0,0 0 1,0 0-1,-1 0 1,1 0-1,0 1 1,0-1-1,0 0 1,-1 1-1,1-1 0,0 0 1,-1 1-1,1-1 1,0 1-1,-1-1 1,1 1-1,0 0 0,-1-1 1,1 1-1,-1 0 1,1-1-1,-1 1 1,1 0-1,-1-1 1,0 1-1,1 1 0,12 39 48,-11-36-15,3 27 71,-1 1 0,-1 1 0,-2 47-1,-1-54-45,0-26-16,0-1-25,0 0-1,1 0 0,-1 0 1,1-1-1,-1 1 1,0 0-1,1 0 0,-1 0 1,1-1-1,-1 1 1,0 0-1,1-1 0,-1 1 1,0 0-1,0 0 0,1-1 1,-1 1-1,0-1 1,0 1-1,1 0 0,-1-1 1,0 1-1,0-1 1,0 1-1,0 0 0,0-1 1,1 1-1,-1-1 0,0 1 1,0-1-1,0 1 1,0 0-1,0-1 0,-1 0 1,35-104 84,3 2 1,98-188-1,-131 285-90,0-2-3,0 1 1,1 0-1,-1 1 0,2-1 1,9-10-1,-15 17-24,1 1 15,0 0-1,0 0 0,0 1 1,0-1-1,0 0 0,0 1 0,-1-1 1,1 0-1,0 1 0,-1-1 1,1 1-1,-1-1 0,0 1 1,1-1-1,-1 1 0,0 1 1,2 7 8,7 40 173,-2 0 1,-2 0-1,-1 54 0,-5-61-147,3 1 0,2 0 0,1-1 0,22 85 0,-23-118-224,0 0 0,0 0 1,1 0-1,0-1 1,0 1-1,9 9 1,-14-18 68,1-1 0,-1 1 1,0-1-1,1 1 0,-1-1 1,1 1-1,-1-1 0,1 0 1,-1 1-1,1-1 1,-1 0-1,1 0 0,0 1 1,-1-1-1,1 0 0,-1 0 1,1 0-1,0 0 1,-1 1-1,1-1 0,0 0 1,11 0-5087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3458,'0'0'7435,"25"0"634,-18 0-11507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1040 8132,'0'0'6704,"8"0"-5818,-3 0-768,0 0 0,0 0 0,0-1 0,0 0 0,0 0 0,0 0 0,0-1 0,0 1 0,-1-1 0,1 0 0,-1-1 0,1 1 0,-1-1 0,0 0 0,0 0 0,7-6 0,-4 1-57,0 0 0,0 0 0,-1-1 0,0 0 0,0 0 0,-1 0 0,0 0-1,-1-1 1,0 0 0,-1 0 0,0 0 0,0-1 0,-1 1 0,0-1 0,-1 1 0,0-1 0,-1-14 0,-1 24-61,1 1 0,-1-1 0,1 0 0,-1 0 0,1 0 0,-1 0 0,1 1 0,-1-1 0,1 0 0,-1 1 0,0-1 1,0 0-1,1 1 0,-1-1 0,0 1 0,0-1 0,0 1 0,1-1 0,-1 1 0,0 0 0,0-1 0,0 1 0,0 0 0,0 0 0,0 0 1,0 0-1,0 0 0,0 0 0,-1 0 0,-39-1 10,31 2-4,6-1 12,0 0 0,1 0 0,-1 0 0,0 1 0,1-1 0,-1 1 0,0 0 0,1 0 0,-1 1 0,1-1 0,0 1 0,-1-1 0,1 1 0,0 0 0,0 0 0,-3 3 0,0 1-11,1 1-1,0-1 1,0 1 0,1 0-1,0 0 1,-4 11-1,2-4 1,1 0 1,1 0-1,0 0 0,1 0 0,1 1 0,0 0 0,1-1 0,1 1 0,0 0 0,2 16 0,-2-29-11,1 1 1,-1 0-1,1-1 1,-1 0-1,1 1 1,0-1-1,0 1 1,0-1-1,0 0 1,0 0-1,1 1 1,-1-1-1,1 0 1,-1 0-1,1 0 1,0-1-1,0 1 1,0 0-1,0-1 1,0 1-1,0-1 1,0 0-1,0 1 1,1-1-1,-1 0 1,0 0-1,1-1 1,3 2-1,6 0-49,1 0-1,-1-1 1,1 0-1,19-2 1,-25 1 22,2-1-4,0 0 1,0 0 0,-1-1 0,1-1-1,0 1 1,-1-1 0,1-1-1,-1 0 1,0 0 0,0 0 0,-1-1-1,1 0 1,9-9 0,8-10-87,-1 0 0,26-34-1,-42 49 61,21-27-57,-2-2 0,-2 0-1,-1-2 1,-2 0 0,-2-2-1,-2 0 1,13-45 0,-15 30 134,-2-1 0,-3 0-1,-3-1 1,2-117 0,-10 17 1689,0 156-1593,0 3-56,1-1-1,-1 1 1,0-1 0,0 1 0,0-1 0,0 1 0,0-1 0,0 1 0,1-1 0,-1 1 0,0-1 0,-1 1 0,1-1 0,0 1 0,0-1 0,0 1 0,0-1 0,0 1 0,0-1 0,-1 1 0,1-1 0,0 1 0,0 0 0,-1-1 0,1 1 0,0-1 0,-1 1 0,1 0 0,0-1 0,-1 1 0,1 0 0,-1-1 0,1 1 0,-1 0 0,1-1 0,0 1 0,-1 0 0,1 0 0,-1 0 0,1 0 0,-1-1-1,0 1 1,-3 9 347,-48 304 218,40-226-535,-14 107-232,-2 226-1,29-407-132,-1-8-207,0-1 1,0 1 0,0 0-1,-1-1 1,0 1 0,-1 5-1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0 848 8436,'0'0'2940,"32"-17"-1419,-2 2-1060,-6 4-104,0-1-1,-1-1 0,-1-1 1,0-1-1,-1-1 0,33-33 1,-25 18 11,-2-2 1,-1-1-1,-2-1 1,25-46-1,-21 25-78,-1-2 1,21-71-1,-41 101 145,0-2 0,-2 1 1,-1-1-1,-1 1 0,-3-53 1612,0 87-1751,-1 19-257,-2 0 0,-11 47 1,2-9 26,-40 418 503,34-263 79,0 96 48,18-312-693,0-13-443,1 3 422,0 0 0,1 1 0,0-1 0,0 1 0,1-1 0,0 1 0,1 0 0,0 0 0,0 0 0,1 1 0,0-1 0,0 1 0,0 0 0,8-7 0,-11 13-1,0 0-1,0 1 0,-1-1 1,1 0-1,0 1 0,0-1 0,-1 1 1,1 0-1,0 0 0,0-1 1,0 1-1,0 0 0,0 1 1,-1-1-1,1 0 0,0 0 1,0 1-1,0-1 0,0 1 1,-1 0-1,1-1 0,0 1 1,-1 0-1,1 0 0,-1 0 1,1 0-1,-1 0 0,1 1 1,-1-1-1,0 0 0,2 2 1,2 5-157,0 0-1,1-1 1,0 0 0,0 0 0,14 11 0,-16-15 46,0-1-1,1 1 1,0-1-1,-1 0 0,1 0 1,0-1-1,0 0 1,0 1-1,0-2 1,0 1-1,0 0 1,9-1-1,-8 0-63,-1 0-166,0 1 0,0-1-1,0 0 1,0-1 0,0 1 0,0-1 0,0 0-1,0 0 1,0 0 0,-1-1 0,1 0 0,0 0 0,-1 0-1,1 0 1,-1-1 0,0 1 0,6-6 0,19-18-2682,-1 0 0,27-36-1,-17 7 2232,-48 74 8593,0 2-3777,5-9-3642,0 0 1,1 1-1,0 0 1,1 0-1,0 0 1,1 0-1,0 19 0,3-31-332,1 0 0,0-1 0,-1 1-1,1-1 1,0 1 0,-1-1 0,1 0-1,0 1 1,0-1 0,-1 0 0,1 0-1,0 0 1,0 0 0,-1-1 0,3 1-1,-2-1 23,0 1-25,1 0 1,-1-1-1,0 1 1,1-1 0,-1 1-1,0-1 1,1 0-1,-1 0 1,0 0-1,0-1 1,0 1 0,0 0-1,0-1 1,0 1-1,0-1 1,2-3-1,0 1-18,-1-1-1,0 1 0,-1-1 1,1 0-1,-1 0 0,0 0 1,2-7-1,0-3-407,-1 0 1,-1-1-1,0 0 1,0-20-1,-3 35 336,1 0 0,0 0-1,-1 0 1,1 0 0,-1 0-1,0 0 1,1 0-1,-1 0 1,0 0 0,1 0-1,-1 1 1,0-1 0,0 0-1,0 1 1,1-1-1,-1 0 1,0 1 0,0-1-1,0 1 1,0-1 0,0 1-1,0 0 1,0-1-1,-1 1 1,1 0 0,0 0-1,0 0 1,0 0 0,0 0-1,0 0 1,0 0-1,0 0 1,-2 1 0,-41 3-1753,37-3 1760,0 1 1,1 0-1,-1 1 0,1-1 0,0 1 1,-1 1-1,1-1 0,1 1 0,-7 5 1,9-7 50,0 0 0,0 1 1,0 0-1,1-1 1,-1 1-1,1 0 0,-1 0 1,1 0-1,0 1 0,0-1 1,1 0-1,-1 1 1,1 0-1,0-1 0,0 1 1,0 0-1,0-1 1,0 5-1,1-7-10,1 0 0,-1 0 0,1-1-1,-1 1 1,1 0 0,0-1 0,-1 1 0,1-1 0,-1 1 0,1-1-1,0 1 1,0-1 0,-1 1 0,1-1 0,0 0 0,0 1 0,0-1 0,-1 0-1,1 0 1,0 1 0,0-1 0,0 0 0,0 0 0,-1 0 0,1 0-1,0 0 1,2-1 0,34 1-57,-25 0 31,11-1 107,0-1-1,1-1 1,42-11 0,69-30 563,-32 10 5906,-107 34-6404,1 1 1,-1 0 0,0-1-1,0 2 1,0-1-1,1 0 1,-1 1 0,1 0-1,-1 0 1,1 0-1,0 0 1,-1 0 0,1 1-1,0-1 1,1 1-1,-4 4 1,-5 6-216,0 0 0,-11 18 0,20-27 161,-1 1-97,0 0-1,0 0 0,0 0 1,1 1-1,0-1 0,0 1 1,1-1-1,-1 1 0,1 0 0,0-1 1,1 1-1,0 10 0,19-17-89,-11-1 124,-1-1-1,1-1 1,-1 1-1,1-1 1,-1-1 0,0 1-1,-1-1 1,1 0 0,-1-1-1,0 0 1,0 0 0,7-10-1,11-15 102,25-43 0,-45 68-117,20-35 24,-2-2-1,-2 0 1,-1-2-1,-3 0 1,-1 0-1,8-54 0,-8 17 512,-5-1 0,1-138 0,-11 220-73,-2 6-357,-9 27-75,2 1-1,-10 66 0,10-46 39,-15 95 11,7 1 1,2 185-1,15-315-96,1 0 0,6 37 0,-5-49-262,0 0 0,0 0 0,0 0 0,1-1 0,0 1 0,1-1 0,-1 1-1,1-1 1,7 9 0,-10-15 77,-1 1-1,0-1 1,1 1 0,-1-1-1,1 1 1,-1-1-1,0 0 1,1 1-1,-1-1 1,1 0-1,-1 1 1,1-1-1,-1 0 1,1 0 0,0 1-1,-1-1 1,1 0-1,-1 0 1,1 0-1,-1 0 1,1 0-1,0 0 1,9 0-7771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62 915 7700,'0'0'6202,"-9"18"-5271,-27 61 257,33-72-973,0 1 1,0 0 0,1 0 0,0 0 0,1 0 0,0 0-1,0 0 1,0 0 0,1 0 0,2 12 0,-1 7 171,0-26-365,0-1 0,1 1 1,-1 0-1,0-1 0,1 1 0,-1-1 0,1 0 1,-1 1-1,1-1 0,-1 0 0,1 0 0,-1 0 1,1 0-1,-1 0 0,1 0 0,-1 0 1,3-1-1,-1 1 37,2-1-26,-1 0 1,1 0-1,-1 0 0,0 0 1,0-1-1,0 0 1,0 1-1,0-2 0,0 1 1,0 0-1,-1-1 1,1 0-1,-1 0 0,0 0 1,1 0-1,-1 0 1,-1-1-1,1 1 0,-1-1 1,1 0-1,-1 0 1,0 0-1,2-5 0,2-3-99,-1 0-1,-1-1 1,0 1-1,0-1 1,-1 0-1,2-23 1,-5 31 24,1 0-142,-1 1 1,0 0-1,0 0 0,0-1 1,0 1-1,0 0 1,-1 0-1,0 0 0,-1-5 1,1 8 156,0 0 0,-1-1 1,1 1-1,0 0 0,-1 0 0,1 0 0,0 0 1,-1 0-1,1 0 0,-1 1 0,0-1 0,1 0 1,-1 1-1,0-1 0,1 1 0,-1 0 0,0-1 1,1 1-1,-1 0 0,0 0 0,0 0 0,1 0 1,-4 1-1,5-1 46,-1 0-1,0 0 1,1 0 0,-1 0 0,1 1 0,-1-1-1,1 0 1,-1 0 0,1 0 0,-1 1 0,1-1-1,-1 0 1,1 0 0,0 1 0,-1-1-1,1 0 1,-1 1 0,1-1 0,0 1 0,-1-1-1,1 0 1,0 1 0,-1-1 0,1 1 0,0-1-1,0 1 1,0-1 0,-1 1 0,1-1 0,0 1-1,0 0 1,-1 20-5,1-16 24,0 7-12,0 19 85,1-30-108,-1 0 0,0 0 1,0 1-1,1-1 1,-1 0-1,1 0 0,-1 0 1,1 0-1,-1 0 1,1 0-1,0-1 1,-1 1-1,1 0 0,0 0 1,0 0-1,-1-1 1,1 1-1,0 0 0,0-1 1,0 1-1,0-1 1,0 1-1,0-1 0,2 1 1,4 1 3,-1-1 0,0 0-1,0 0 1,1-1 0,-1 0 0,1 0 0,-1 0 0,0-1-1,1 0 1,-1 0 0,0-1 0,0 0 0,0 0 0,0 0-1,0-1 1,0 0 0,-1 0 0,1 0 0,-1-1 0,0 1-1,6-7 1,8-8 68,-2-1 0,0 0 0,-1-2 0,13-22 0,-27 41-67,62-97-771,-3-2 0,-5-3 0,45-119 0,-91 194 876,-1-1 0,-1 1 0,-1-1 0,-2 0-1,-1-1 1,0-54 0,-4 83 47,-1-1 0,1 0 0,-1 0 0,1 0 0,-1 0 1,0 0-1,0 1 0,0-1 0,0 0 0,-1 1 0,1-1 0,-1 1 0,-2-4 0,3 5-104,0 0 0,0 0 0,1 0 0,-1 1 0,0-1-1,0 0 1,0 1 0,0-1 0,0 1 0,0-1 0,0 1 0,-1-1 0,1 1 0,0 0-1,0 0 1,0-1 0,0 1 0,0 0 0,0 0 0,-1 0 0,1 0 0,0 0 0,0 1-1,0-1 1,0 0 0,0 0 0,-1 1 0,1-1 0,0 1 0,0-1 0,0 1 0,0-1-1,0 1 1,0 0 0,0-1 0,1 1 0,-1 0 0,-1 1 0,-6 8-8,2-1 0,-1 1 1,1 1-1,1-1 1,0 1-1,0 0 0,-5 23 1,-16 50 429,4 1-1,-11 97 1,0 179-1,31-140-1131,2-215 317,0-1 0,1 1 0,-1-1 0,1 1-1,0-1 1,4 9 0,-5-13 71,0 1 0,1-1 0,-1 0 0,1 0 0,0 0-1,-1 0 1,1 0 0,0 0 0,0-1 0,-1 1 0,1 0 0,0 0 0,0 0 0,0-1 0,0 1 0,0 0-1,0-1 1,0 1 0,0-1 0,0 1 0,0-1 0,1 0 0,-1 1 0,0-1 0,0 0 0,0 0 0,0 0-1,1 0 1,-1 0 0,0 0 0,0 0 0,0 0 0,0-1 0,1 1 0,-1 0 0,1-1 0,7-4-4881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43 136 5314,'0'0'9920,"-4"18"-8979,-3 8-589,3-13-174,1 1 0,0 0 1,1 0-1,1 0 1,0 21-1,1-34-162,0-1 0,1 1 0,-1 0 0,1 0-1,-1 0 1,1-1 0,0 1 0,-1 0 0,1 0-1,0-1 1,-1 1 0,1-1 0,0 1 0,0 0-1,0-1 1,-1 0 0,1 1 0,0-1 0,0 1-1,0-1 1,0 0 0,0 0 0,0 0 0,0 1-1,0-1 1,0 0 0,0 0 0,0 0 0,-1 0-1,1 0 1,0-1 0,1 1 0,37-5 231,-32 3-230,-1-1 1,1 0-1,-1-1 1,0 0 0,0 0-1,0 0 1,0 0-1,-1-1 1,1 0-1,-1 0 1,0 0-1,-1-1 1,0 0 0,0 0-1,0 0 1,3-7-1,-1 2-354,-1 0 1,-1 0-1,1-1 0,-2 1 1,0-1-1,0 0 0,-1 0 1,1-23-1,-3 33 291,0-1 0,-1 1 1,1 0-1,0 0 0,-1 0 0,0-1 0,1 1 1,-1 0-1,0 0 0,0 0 0,0 0 1,0 0-1,-1 0 0,1 0 0,0 1 1,-1-1-1,1 0 0,-1 1 0,0-1 1,1 1-1,-1-1 0,0 1 0,0 0 1,0 0-1,0 0 0,0 0 0,0 0 1,0 0-1,0 1 0,-1-1 0,1 1 0,-3-1 1,-10-1 476,1 1 0,-1 0 0,-30 2 0,18 0 537,20-1-1014,-23 3 1091,29-3-1017,1 0 0,-1 0 0,1 0-1,-1 1 1,0-1 0,1 0-1,-1 1 1,1-1 0,0 0-1,-1 1 1,1-1 0,-1 1 0,1-1-1,0 1 1,-1-1 0,1 1-1,0-1 1,-1 1 0,1-1-1,0 1 1,0-1 0,0 1 0,-1 0-1,1-1 1,0 1 0,0-1-1,0 1 1,0 0 0,0-1 0,0 1-1,0-1 1,0 1 0,0 0-1,0-1 1,1 1 0,-1-1-1,0 1 1,0-1 0,1 1 0,-1 0-1,0-1 1,0 1 0,1-1-1,0 1 1,-1 0-25,0-1-1,1 1 1,-1-1-1,1 1 1,-1-1-1,1 1 1,-1-1-1,1 1 1,-1-1-1,1 1 1,0-1 0,-1 0-1,1 1 1,0-1-1,-1 0 1,1 0-1,0 0 1,-1 1-1,1-1 1,1 0-1,19 3 13,0-1 1,0-1-1,32-3 0,-21 1 7,-10-1 20,0-1-1,-1-1 1,1 0 0,-1-2-1,22-9 1,46-12 52,-87 27-128,-4 2 212,-8 9-67,1 0 0,1 0 0,0 0 1,1 1-1,0 0 0,0 1 0,1-1 0,1 1 0,0 1 0,1-1 0,0 1 0,2-1 0,-1 1 0,1 0 0,1 24 0,1-25-51,4 129 506,-1-122-515,0 0-1,1 0 0,1 0 1,14 37-1,34 47 8,-35-72-32,-2 0 0,20 55 0,-34-82-26,-1 0-1,0 1 1,0-1-1,0 1 1,0 10-1,-7-13-188,-12 0-59,-1 0 0,0-2 1,0 0-1,1-2 0,-1 0 0,0-1 1,1 0-1,-1-2 0,1 0 1,0-1-1,0-1 0,0-1 0,-28-14 1,35 14 220,1 0 0,-1 0 1,1-1-1,1 0 0,-10-10 0,15 13 15,0 1-1,1-1 0,-1 0 1,1-1-1,0 1 0,1 0 0,-1-1 1,1 0-1,0 0 0,1 1 1,-1-1-1,0-10 0,1 5-18,0 1 0,1-1 1,0 1-1,1-1 0,0 0 0,1 1 0,0 0 0,1-1 0,0 1 1,8-18-1,-1 9-14,1 1 0,1 0 1,0 1-1,22-23 0,191-182-5236,-122 126 2593,-94 86-401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 3650,'0'0'10234,"2"-3"-8746,6-8 484,-5 11-696,-3 22-173,-12 40-206,3-19-254,2 1 0,2 0 0,0 46 0,5-89-634,0 0 0,0 1 0,0-1 1,0 1-1,1-1 0,-1 1 0,0-1 0,1 1 0,-1-1 1,1 1-1,-1-1 0,1 0 0,0 1 0,-1-1 0,1 0 1,0 0-1,0 0 0,0 1 0,0-1 0,0 0 0,0 0 1,0 0-1,2 0 0,-1 0-5,0 0 0,1 0 0,-1 0 0,1 0 1,-1-1-1,1 1 0,-1-1 0,1 0 0,0 1 0,-1-1 0,1-1 0,3 1 1,2-1 1,-1-1 0,1 0 0,0 0 0,-1-1 0,0 1 0,1-2 0,-1 1 0,9-7 0,1-3-36,0-2-1,-2 0 1,1 0-1,-2-2 1,0 0-1,22-36 1,-32 41-8,-4 16 30,-1 0 0,0-1 0,1 1 0,0 0 0,0-1 0,0 1 0,0 0 0,1 4 0,1 15 115,0 65 380,4 0 1,29 154-1,-18-159-400,-4 0 0,4 157 0,-16-212-67,-1-11-8,0 0 1,-1 0 0,-5 28 0,5-39-8,-1 0 0,0-1 0,0 1 0,0-1 0,-1 0 0,0 1 1,0-1-1,0-1 0,-1 1 0,1 0 0,-1-1 0,0 1 0,-1-1 0,-5 5 0,-1-2-21,0 0 0,0-1-1,0 0 1,-1 0 0,0-1 0,0-1-1,0 0 1,-1-1 0,-16 3 0,2-3-332,1-1 1,-1-1-1,-40-4 0,63 3 235,-1 0 0,0-1-1,1 0 1,-1 0 0,1 0-1,-1-1 1,1 0 0,0 0-1,0 0 1,-7-4 0,9 5-81,0-1 0,0 0 1,0 0-1,1 0 0,-1 0 1,0 0-1,1 0 0,-1 0 0,1-1 1,0 1-1,0 0 0,0-1 1,0 1-1,0-1 0,0 1 1,1-1-1,-1 1 0,1-1 0,0 0 1,0-3-1,0-18-4571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6563,'0'0'11819,"0"12"-10339,3 225 2749,-2-233-4218,-1-1 1,1 1-1,0 0 1,0-1-1,0 1 1,1-1-1,-1 0 1,1 1-1,0-1 1,0 0-1,0 0 1,0 0-1,0 0 1,1 0-1,-1 0 0,1-1 1,0 1-1,0-1 1,0 0-1,0 0 1,0 0-1,0 0 1,1 0-1,-1-1 1,0 0-1,1 0 1,5 2-1,-4-2-18,0 0-1,0 0 1,1 0-1,-1-1 1,1 1-1,-1-1 1,0 0-1,1-1 1,-1 0-1,0 0 1,1 0-1,-1 0 1,0-1-1,0 1 1,0-1-1,0-1 1,0 1-1,7-6 1,61-63-119,-72 71 78,6 7-467,-4-4 505,0 0-1,0 0 0,0-1 0,1 1 1,0-1-1,-1 0 0,1 0 0,0 0 1,0 0-1,0 0 0,0-1 0,0 0 0,0 0 1,1 0-1,-1-1 0,7 1 0,8 0-198,-1-1 0,30-5-1,-30 2-14,0-2 0,-1 0-1,1-1 1,-1 0-1,20-12 1,32-12-60,-48 23 250,0 1 0,0 1-1,1 1 1,0 1 0,0 1 0,24 1-1,-45 1 21,0 0 0,-1 1 0,1-1 0,0 1 1,0 0-1,-1-1 0,1 1 0,0-1 0,-1 1 0,1 0 0,-1 0 0,1-1 0,-1 1 0,1 0 0,-1 0 0,1 0 0,-1 0 0,0-1 0,1 1 0,-1 0 1,0 0-1,0 0 0,0 0 0,0 0 0,0 0 0,0 0 0,0 0 0,0 0 0,0-1 0,-1 3 0,1 0-4,0 0 0,0 0 0,-1 1-1,1-1 1,-1 0 0,0 0 0,0 0 0,0 0-1,0 0 1,-2 3 0,-5 3-287,-1-1 0,-1 0 0,1 0 0,-1-1 1,-1 0-1,1 0 0,-1-1 0,0-1 0,-1 0 0,-15 5 0,21-10 4,5 0-25,12-9-82,129-96 674,-104 80-199,0 0 0,-1-2 0,60-63 0,-93 87-49,1 1 0,-1-1 0,-1 0 0,1 0 0,0 0-1,-1 0 1,1 0 0,-1 0 0,0 0 0,0 0 0,0 0 0,-1-1 0,1 1 0,-1 0 0,1-1 0,-1 1 0,-1-5 0,1 7-15,0 1-1,-1-1 1,1 1 0,-1-1 0,1 1 0,-1 0 0,1-1 0,-1 1-1,1-1 1,-1 1 0,1 0 0,-1-1 0,0 1 0,1 0 0,-1 0 0,1 0-1,-1-1 1,0 1 0,1 0 0,-1 0 0,0 0 0,1 0 0,-1 0 0,0 0-1,0 1 1,-27-1 97,21 0-42,2 0-25,1 0 0,-1 0 0,0 1 0,1 0 0,-1 0 0,1 0 0,-1 0 0,1 1 0,-1 0 0,1-1 0,0 2 0,0-1 0,0 0 0,0 1 0,0 0 0,-5 5 0,4-2 39,0 0 0,0 0 0,1 1 0,0-1 0,1 1 0,-1 0 0,1 0 0,0 0-1,-2 11 1,0 6 47,1 0 0,1 0 0,1 0-1,1 0 1,4 38 0,-3-59-118,0 0 0,1 0 1,-1 0-1,1 0 1,0 0-1,0 0 0,0 0 1,0-1-1,1 1 0,-1 0 1,1-1-1,-1 1 1,1-1-1,0 0 0,0 1 1,0-1-1,4 3 0,-1-1-12,0-1 0,0-1 0,0 1 0,0-1 0,1 0 0,-1 0 0,0 0-1,11 1 1,7 0-332,-1-2-1,0 0 1,38-5-1,-59 4 332,16-2-446,0-1 1,-1-1 0,1 0-1,-1-2 1,0 0-1,-1 0 1,30-18 0,-12 4-1899,0-2 1,38-35 0,-62 49 1180,0 0 1,-1 0-1,13-16 1,-8-5 1147,-12 26 661,0 0 1,-1 0-1,0 0 0,1 0 0,-1 0 0,0 0 0,0 0 0,-1 0 0,0-3 1,1 6-484,-1-1 1,1 0 0,-1 1 0,1-1 0,-1 1 0,1-1 0,-1 1-1,0-1 1,1 1 0,-1-1 0,0 1 0,1-1 0,-1 1 0,0 0 0,1-1-1,-1 1 1,0 0 0,0 0 0,1 0 0,-1 0 0,0 0 0,0 0 0,-1 0-1,-24-1 926,19 1-572,2 0-328,0 0 0,-1 0 0,1 0 0,-1 0 0,1 1 0,0 0 0,0 0 0,-1 0 0,1 1 0,0-1 0,0 2 1,0-1-1,0 0 0,1 1 0,-1 0 0,1 0 0,-1 0 0,1 0 0,0 1 0,0 0 0,-4 6 0,-2 1 117,1 1 1,1 0-1,0 0 0,1 1 0,-11 27 1,15-33-215,0 1 0,1 0-1,0 0 1,0 0 0,1 0 0,0 0 0,0 1 0,1-1 0,0 0-1,1 0 1,0 1 0,2 9 0,-2-17-80,0 1-1,0-1 1,-1 1 0,1-1-1,0 0 1,1 0 0,-1 0-1,0 0 1,0 0-1,0 0 1,1 0 0,-1 0-1,0 0 1,1 0 0,-1-1-1,1 1 1,-1 0 0,1-1-1,-1 0 1,1 1 0,-1-1-1,1 0 1,0 0 0,-1 1-1,1-1 1,-1-1 0,1 1-1,0 0 1,-1 0 0,3-1-1,4 1-1,-1 0 15,0 0 0,1-1 0,-1 1-1,0-2 1,1 1 0,-1-1 0,0 0 0,0 0 0,0-1 0,0 0 0,0 0 0,-1 0 0,1-1 0,-1 0 0,0-1 0,0 1 0,-1-1 0,1 0 0,-1-1 0,7-8 0,12-16 28,-2-1 1,0-1-1,-3-1 1,0 0 0,22-61-1,-10 10 40,24-113 0,-38 120 119,-4-1 0,-4 0 0,0-114 0,-9 184 56,0 6-72,1-1 0,-1 1 0,0-1 0,0 0 0,0 1 1,0-1-1,-1 1 0,1-1 0,-1 1 0,1-1 0,-3-4 0,-4 13 320,2 7-464,1-1 0,0 2 0,0-1 0,-1 16 0,-1-1 19,-21 125 512,6 1 0,-1 259 0,21-371-594,1 42 116,0-78-213,1 0 1,0 0-1,0 0 1,0 0-1,1-1 0,0 1 1,0 0-1,0-1 1,7 11-1,-9-15-11,1-1-1,-1 1 1,0-1-1,1 1 1,-1-1-1,0 1 1,1-1-1,-1 1 1,1-1-1,-1 0 1,1 1-1,-1-1 1,1 0-1,-1 1 1,1-1-1,0 0 1,-1 0 0,1 1-1,-1-1 1,1 0-1,0 0 1,-1 0-1,1 0 1,0 0-1,9 0-6143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1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10 222 5042,'0'0'1991,"-1"27"-215,-4 164 537,5-4 3255,-1-172-4643,-1-33-180,3-1-752,1 0-1,0 0 0,2 0 0,0 1 1,1-1-1,1 1 0,8-18 1,6-6-20,43-69 1,-63 110 22,18-23 9,-8 17-31,-9 7 23,-1 0-1,0 0 1,1 0-1,-1 0 1,0 0-1,0 1 1,1-1 0,-1 0-1,0 0 1,1 0-1,-1 0 1,0 0-1,0 1 1,1-1-1,-1 0 1,0 0-1,0 1 1,0-1 0,1 0-1,-1 0 1,0 1-1,0-1 1,0 0-1,0 0 1,0 1-1,1-1 1,-1 0 0,0 1-1,0-1 1,0 0-1,0 1 1,0-1-1,0 0 1,0 1-1,0-1 1,0 0 0,5 53 577,-3 83 0,-3-76-535,2-69-178,1 0 0,0-1 0,0 1 0,1 0 1,0 0-1,1 0 0,6-11 0,-1-1 49,184-333-242,-180 332 341,-9 14 18,-3 6-12,0-1 0,1 0 0,-1 1 0,0-1 0,1 1 0,-1 0 1,1-1-1,0 1 0,0 0 0,0 0 0,0 0 0,0 0 1,0 1-1,1-1 0,-1 1 0,0-1 0,6-1 0,-7 3-4,0 1 0,0-1-1,0 1 1,-1 0 0,1-1 0,0 1-1,0 0 1,0-1 0,-1 1-1,1 0 1,0 0 0,-1 0 0,1 0-1,-1 0 1,1 0 0,-1 0 0,0 0-1,1 0 1,-1 0 0,0 0-1,0 0 1,1 0 0,-1 1 0,1 5 91,10 35 238,-2 1-1,-2 0 1,1 62-1,1-6-211,-6-66-185,11 72 281,-12-97-345,-1 0 0,1-1-1,1 1 1,-1-1 0,2 1 0,-1-1-1,1 0 1,0 0 0,8 11 0,-1-13-3313,-2-5-2593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1 855 7892,'0'0'7136,"15"-13"-6263,46-43-268,-58 53-582,0 0 0,0-1-1,-1 1 1,1-1 0,-1 1-1,0-1 1,0 0 0,-1 1-1,1-1 1,-1 0 0,1 0 0,-1 0-1,0-1 1,-1 1 0,1 0-1,-1 0 1,0-7 0,0-1-58,1-27-926,-2 38 1075,-1 1 0,1-1-1,0 1 1,-1-1-1,1 1 1,0-1 0,-1 1-1,1 0 1,0 0 0,-1 0-1,1-1 1,-1 1-1,1 1 1,0-1 0,-1 0-1,-2 1 1,3-1-95,-1 1-1,1 0 1,-1 0 0,0 0-1,1 0 1,0 0 0,-1 0 0,1 0-1,0 0 1,-1 0 0,1 1-1,0-1 1,0 0 0,0 1-1,0-1 1,0 1 0,0-1 0,1 1-1,-2 3 1,-11 33 4,8-14 113,1 0-1,1 0 0,1 1 1,2-1-1,0 1 0,6 36 0,-5-57-138,-1 0 0,2 0-1,-1 0 1,0 0 0,1-1 0,0 1-1,0 0 1,0-1 0,0 1-1,1-1 1,-1 0 0,1 0-1,0 0 1,0 0 0,0 0-1,0-1 1,0 1 0,1-1-1,-1 0 1,1 0 0,0 0-1,-1-1 1,1 1 0,0-1-1,0 0 1,8 1 0,-5 0-6,0-1 1,0 0-1,1-1 0,-1 0 1,1 0-1,-1-1 1,0 0-1,1 0 0,-1-1 1,0 1-1,0-2 1,0 1-1,0-1 0,12-6 1,-8 0-14,0 1 0,0-1 0,-1-1-1,0 0 1,-1-1 0,0 0 0,7-12 0,52-90-957,-41 60 156,-2-1 0,31-96 0,-40 91 1027,-2-1 1,-2 0 0,-4-1 0,3-109-1,-11 55 4847,0 116-4398,-8 169-106,-28 171-1,12-149-510,12-51-799,11-84-4797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0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78 297 10197,'0'0'3489,"26"-14"-3326,84-50-67,-106 61-91,0 0 1,1 0-1,-1 0 0,0 0 1,0-1-1,-1 0 0,1 0 1,-1 0-1,0 0 0,0 0 1,0-1-1,0 1 0,-1-1 1,0 0-1,0 0 0,0 1 1,-1-1-1,1-1 0,-1 1 1,-1 0-1,1 0 0,0 0 1,-1-1-1,0 1 0,-1-5 1,1 4 12,0 5 7,-1 0 0,1 0 0,0 0 0,-1 0 0,1 0 0,-1 1-1,1-1 1,-1 0 0,1 0 0,-1 1 0,1-1 0,-1 0-1,0 1 1,1-1 0,-1 0 0,0 1 0,0-1 0,1 1-1,-1 0 1,0-1 0,0 1 0,0-1 0,0 1 0,0 0 0,0 0-1,1 0 1,-1-1 0,0 1 0,0 0 0,0 0 0,0 0-1,-1 0 1,-42 1 1185,27 0-660,8-2-400,-1 2 0,0-1 0,1 1 0,-1 1-1,1 0 1,0 0 0,-1 1 0,1 0 0,0 0 0,1 1-1,-1 0 1,1 1 0,-1 0 0,1 0 0,1 1-1,-1 0 1,1 0 0,-10 11 0,16-15-125,-1-1 0,1 1 0,0 0 0,0 0 0,0-1 0,0 1-1,0 0 1,0 0 0,0 0 0,1 0 0,-1 0 0,1 0 0,-1 0 0,1 0 0,0 0 0,0 0 0,0 0 0,0 0 0,1 3 0,-1-3-22,1-1 1,0 1-1,0-1 1,0 1-1,0-1 1,0 1-1,0-1 1,0 0 0,0 1-1,1-1 1,-1 0-1,0 0 1,1 0-1,-1 0 1,1 0-1,0 0 1,2 0-1,7 3 6,1-1 0,-1 0 0,0-1 0,1 0 0,12-1 0,210 9 242,-227-10-246,0 1-1,0 0 1,0 0 0,0 0-1,0 1 1,0 0-1,0 1 1,-1-1 0,1 1-1,-1 1 1,0-1 0,0 1-1,0 0 1,0 0 0,-1 1-1,1-1 1,-1 1 0,0 1-1,-1-1 1,1 1-1,-1-1 1,4 9 0,-1-7 489,-2-10 1270,-1-16 694,-3 14-3060,4-23 868,2 1 0,0-1 0,2 1 0,16-32 0,-17 42-529,2-1 0,18-25 0,-21 34-743,-1 1 1,1 1-1,0-1 0,1 1 0,16-12 0,-18 17-4916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0 766 9236,'0'0'3895,"17"-30"-2681,58-103-157,-7 2-392,57-155 0,-81 177-619,-41 103 94,0 0 74,0 0 0,-1-1 0,0 1 1,0 0-1,0-1 0,-1 1 0,0-1 1,0-12 837,-2 34-289,-6 21-677,-13 43 1,-7 35 255,-8 162 868,23-159-798,-1 227 706,13-305-1025,26-8-181,10 19 173,-36-50-85,1 0 0,-1 0 0,1 0 0,-1 1 0,1-1 0,0 0 0,-1 0-1,1 0 1,-1 0 0,1 0 0,0 0 0,-1 0 0,1 0 0,0 0 0,-1 0 0,1 0 0,-1 0 0,1-1-1,-1 1 1,1 0 0,0 0 0,-1-1 0,1 1 0,-1 0 0,1 0 0,-1-1 0,1 1 0,0-1 0,5-7-13,1 0 1,-1-1 0,-1 1 0,1-1 0,-1 0 0,7-20 0,2-2 25,-5 12-6,-4 8-23,1 0 0,0 0 0,0 0 0,1 1 0,10-11 0,-17 20 5,1 0 0,0 0-1,0 1 1,-1-1 0,1 0-1,0 0 1,0 1-1,0-1 1,0 1 0,0-1-1,0 1 1,0-1 0,0 1-1,0-1 1,1 1-1,-1 0 1,0 0 0,0 0-1,0-1 1,0 1-1,0 0 1,0 0 0,1 1-1,-1-1 1,0 0 0,0 0-1,0 0 1,0 1-1,0-1 1,0 1 0,0-1-1,0 1 1,0-1 0,2 2-1,-1 0 7,0 0-1,0 0 1,0 0-1,0 0 1,0 0-1,-1 0 1,1 1-1,-1-1 1,1 1-1,-1-1 1,2 6-1,5 21 7,-5-16-69,1 0 0,0 0 1,1 0-1,0-1 0,1 0 0,0 0 0,9 13 1,-13-24-124,0 1 1,0 0-1,0-1 1,1 1-1,-1-1 1,0 0-1,1 0 1,-1 0-1,1 0 1,-1 0-1,1-1 1,-1 1-1,1-1 1,-1 1-1,1-1 1,3 0-1,41-3-5142,-46 3 4927,1-1 0,-1 1 0,0 0 0,1-1 0,-1 0 0,1 1 0,-1-1 0,0 1 0,0-1 0,1 0 1,-1 0-1,1-1 0,14-16-6528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110 992 5875,'0'0'11714,"-11"11"-11183,0 0-362,2-4 16,1 1 0,0 1 1,1-1-1,0 1 1,0 1-1,1-1 0,-7 14 1,9-12 87,-1 1 0,2 0 0,-4 14 0,6-21-242,0 0 0,0 0 1,1 0-1,0 0 0,-1 0 0,2 0 1,-1-1-1,1 1 0,-1 0 1,1 0-1,2 5 0,-1-8-33,-1-1 0,0 0 0,1 1 0,-1-1 0,1 0 0,-1 0 0,1 0 0,0 0 0,-1-1 0,1 1 0,0 0 0,0-1 1,0 1-1,-1-1 0,1 1 0,0-1 0,0 0 0,0 0 0,0 0 0,0 0 0,0 0 0,-1-1 0,3 1 0,4-1-4,4 2 32,1-2 0,-1 0 0,1 0 0,-1-1 1,22-6-1,-29 6-6,1-1 1,-1 1 0,1-1 0,-1 0 0,0 0-1,0-1 1,-1 1 0,1-1 0,-1 0 0,0-1-1,0 1 1,0-1 0,6-9 0,-7 8-45,-2 1-1,1 0 1,0 0 0,-1-1-1,0 1 1,0-1 0,-1 1-1,1-1 1,-1 1 0,-1-1 0,0-7-1,0-7-211,1 19 181,0-1-1,0 1 1,0 0 0,-1-1 0,1 1 0,-1 0 0,1 0 0,-1-1 0,1 1-1,-1 0 1,0 0 0,1 0 0,-1 0 0,0 0 0,0 0 0,0 0 0,0 0-1,0 0 1,0 0 0,0 0 0,0 0 0,0 1 0,0-1 0,0 1 0,-1-1-1,1 1 1,0-1 0,0 1 0,-1-1 0,1 1 0,-2 0 0,-6-2-421,0 1 1,1 1-1,-16 0 1,14 0-19,10 0 424,0 1 0,-1-1-1,1 0 1,0 0-1,0 1 1,0-1-1,-1 0 1,1 0-1,0 1 1,0-1 0,0 0-1,0 0 1,0 1-1,0-1 1,0 0-1,0 0 1,0 1-1,0-1 1,0 0 0,0 1-1,0-1 1,0 0-1,0 1 1,0-1-1,0 0 1,0 0-1,0 1 1,0-1 0,0 0-1,0 0 1,1 1-1,-1-1 1,0 0-1,0 0 1,0 1-1,0-1 1,1 0 0,-1 0-1,0 0 1,0 1-1,1-1 1,6 2 19,0-1 0,1 1 0,-1-1 0,0-1 0,0 0 0,1 0 0,13-1 0,6-1 32,-8 3 101,0-2-1,0 0 1,1-1-1,33-8 1,-52 10 31,0 0 0,-1-1 0,1 1 1,-1 0-1,1 0 0,0-1 0,-1 1 0,1 0 0,-1 0 0,1 0 0,0 0 1,-1 0-1,1 0 0,0 0 0,-1 0 0,1 0 0,0 0 0,-1 1 0,1-1 0,-1 0 1,1 0-1,0 1 0,-1-1 0,1 0 0,-1 1 0,1-1 0,0 1 0,-1 0-44,1 0-1,-1 0 0,0-1 0,0 1 0,0 0 1,0 0-1,0 0 0,0 0 0,0 0 0,0 0 1,0 0-1,0 0 0,0 0 0,0 0 0,-1 0 1,0 1-1,-24 47-218,17-34 506,4-6-318,1 0 1,0 1 0,1-1-1,0 1 1,0 0-1,1-1 1,1 1-1,-1 0 1,2 11 0,-1-6-54,2-15 9,0 1 1,0-1 0,0 0-1,-1 1 1,1-1 0,0 0-1,0 0 1,0-1 0,0 1-1,3-1 1,-2 0 42,1 0 0,0 0 0,0-1 0,-1 0 1,1 0-1,-1 0 0,0 0 0,1 0 0,-1 0 0,0-1 0,0 0 0,0 0 1,-1 0-1,1 0 0,2-5 0,7-9 219,15-33 1,-17 31-158,29-58 105,45-135-1,5-89-186,-70 215 246,-4 0 1,-4-1-1,1-161 1,-12 246-125,0 1 0,0 0 0,0 0 0,0 0 0,0-1 0,0 1 0,0 0 0,0 0 0,-1 0 0,1-1 0,0 1 0,-1 0 0,1 0 0,-1 0 0,0-2 0,0 3-122,1 0 0,-1 0 1,1 0-1,0 0 0,-1 0 1,1 1-1,-1-1 0,1 0 1,-1 0-1,1 0 1,0 0-1,-1 1 0,1-1 1,0 0-1,-1 1 0,1-1 1,0 0-1,-1 1 0,1-1 1,0 0-1,0 1 1,-1-1-1,1 0 0,0 1 1,0-1-1,0 1 0,-1-1 1,-17 41-84,-2 26 263,3 1 1,-9 77-1,-5 146 354,20-168-520,5-66-67,-3 29-283,2 163 1,8-248 236,-1 0 0,0 0 0,1 0 0,-1 0 0,0-1 0,1 1 0,-1 0 0,1 0 0,-1-1-1,1 1 1,-1-1 0,1 1 0,0 0 0,-1-1 0,1 1 0,0-1 0,-1 1 0,1-1 0,0 1 0,0-1-1,0 0 1,-1 1 0,1-1 0,0 0 0,0 0 0,0 0 0,0 1 0,-1-1 0,1 0 0,0 0 0,0 0 0,0 0-1,0-1 1,0 1 0,3 0-309,0 0-1,-1-1 1,1 1-1,0-1 1,-1 0-1,1 0 0,3-2 1,-3 1-150,-1 0 1,0 0-1,0-1 1,1 1-1,-1-1 0,-1 0 1,6-5-1,8-23-3447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11093,'0'0'8729,"-25"18"-7507,-76 54-269,97-69-872,0 0-1,0 0 1,1 0 0,-1 1 0,1 0 0,-4 4 0,7-7-64,-1-1 1,1 1-1,0 0 1,-1 0-1,1-1 1,0 1 0,0 0-1,0 0 1,0 0-1,-1-1 1,1 1-1,0 0 1,0 0-1,1 0 1,-1-1 0,0 1-1,0 1 1,1 6 68,-1-5-81,0 0-1,-1 0 1,1 0-1,0 0 1,1 0-1,-1 0 1,0 0-1,1 0 1,0 0-1,0 0 1,0 0 0,0 0-1,0 0 1,0 0-1,1-1 1,-1 1-1,1 0 1,0-1-1,0 0 1,0 1-1,0-1 1,0 0-1,1 0 1,-1 0-1,1 0 1,-1 0-1,1-1 1,-1 1-1,1-1 1,0 0 0,0 0-1,5 2 1,58 15 83,-52-15-51,0 0 0,-1 0 0,0 2 0,0 0 0,0 0 0,23 14-1,-35-19 9,-1 1 0,1-1 0,0 1-1,-1-1 1,1 1 0,-1 0-1,1-1 1,-1 1 0,1-1 0,-1 1-1,0 0 1,1-1 0,-1 1 0,0 0-1,1 0 1,-1-1 0,0 1-1,0 0 1,0 0 0,0-1 0,1 1-1,-1 0 1,0 0 0,-1-1 0,1 1-1,0 0 1,0 0 0,0-1-1,0 1 1,0 0 0,-1 0 0,1-1-1,0 1 1,-1 0 0,1-1 0,-1 1-1,1 0 1,0-1 0,-1 1-1,1 0 1,-1-1 0,0 1 0,1-1-1,-1 1 1,1-1 0,-1 0-1,-1 1 1,-34 21 328,33-20-297,-32 16-443,0-2-1,-1-1 1,-44 12-1,72-26-2129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6659,'0'0'6731,"0"22"-5039,3 149 1368,-6 1-662,3-171-2394,0 0-1,0-1 1,0 1-1,0 0 1,0 0-1,0-1 1,1 1-1,-1 0 1,0 0-1,0-1 1,1 1-1,-1 0 1,1-1 0,-1 1-1,0-1 1,1 1-1,-1 0 1,1-1-1,-1 1 1,1-1-1,0 1 1,-1-1-1,1 0 1,-1 1-1,1-1 1,0 1-1,-1-1 1,1 0-1,0 0 1,-1 1 0,1-1-1,0 0 1,0 0-1,-1 0 1,1 0-1,0 0 1,1 0-1,0 0-1,1 0 0,-1 0-1,1-1 1,-1 1 0,1-1 0,-1 0-1,1 0 1,-1 1 0,0-1-1,0-1 1,4-1 0,6-9 66,0 0 0,-1 0 0,-1-2 0,0 1-1,-1-1 1,8-15 0,-1 2-7,-2 8-42,-2-1-1,0 0 1,-2-1 0,0 0-1,-1 0 1,9-33 0,-20 131 213,2-65-232,1 1 0,0-1 1,0 1-1,1-1 0,1 1 1,0-1-1,6 14 1,-7-23-56,1 1 0,1-1 0,-1 1 0,0-1 0,1 0 0,-1 0 0,1-1 0,0 1 0,0-1 0,0 0 0,0 0 0,0 0 0,1 0 0,-1-1 0,0 0 0,1 0 0,0 0 0,-1 0 0,1-1 0,-1 1 0,1-1 0,0-1 0,-1 1 0,1-1 0,-1 1 0,1-1 0,-1 0 0,1-1 0,-1 1 0,0-1 0,0 0 0,1 0 0,-1 0 0,-1-1 0,5-2 0,11-14-528,-2 0-1,0-1 1,-2-1 0,19-31-1,-6 10-800,17-21-461,-17 26 1638,24-43 3572,-52 85-2055,-2 32-885,-2 0 0,-2 0 0,-1 0 0,-2-1 0,-22 59 0,30-90-438,-1-1 0,1 0 0,-1 1 0,0-1 0,0 0 0,-1 0 0,1 0 0,-1-1 0,0 1 0,-5 4 0,5-6-226,0 0 0,0 0 0,0-1 1,0 1-1,0-1 0,0 0 1,0 0-1,-1 0 0,1-1 1,0 1-1,-1-1 0,1 1 0,0-1 1,-4-1-1,6 1 556,18 0 6,2 1-137,-1-1 0,0-1 0,1 0 0,-1-2 0,0 0 0,33-11 0,-23 3-154,0-1 0,-1-2-1,0-1 1,-1 0 0,-1-2 0,-1-1-1,0-2 1,23-23 0,-45 41-52,1 0 1,-1-1-1,0 1 1,0 0-1,0-1 1,0 0-1,0 1 1,0-1-1,-1 0 1,0 0-1,1 0 1,-1 0-1,0 0 1,0 0-1,0-5 1,-1 6 3,0 2 15,0 0-1,0 0 1,0 0 0,0 0 0,0 0-1,0-1 1,0 1 0,0 0-1,0 0 1,0 0 0,-1 0 0,1-1-1,0 1 1,0 0 0,0 0-1,0 0 1,0 0 0,0 0 0,0 0-1,-1 0 1,1-1 0,0 1-1,0 0 1,0 0 0,0 0 0,0 0-1,-1 0 1,1 0 0,0 0-1,0 0 1,0 0 0,0 0 0,-1 0-1,1 0 1,0 0 0,0 0-1,0 0 1,0 0 0,-1 0-1,1 0 1,0 0 0,0 0 0,0 0-1,0 0 1,-1 0 0,1 0-1,0 1 1,0-1 0,0 0 0,0 0-1,0 0 1,-1 0 0,0 0-3,-9 1-10,-1 0 1,1 0 0,0 1 0,0 1 0,-1-1 0,2 2-1,-1-1 1,0 2 0,1-1 0,-1 1 0,1 0 0,1 1-1,-1 0 1,-11 11 0,13-11 126,-1 1 1,0 0-1,1 0 1,1 1-1,-1 0 0,1 0 1,1 0-1,-8 14 0,11-16-57,-1-1-1,1 1 0,0 0 0,0 1 1,1-1-1,0 0 0,0 0 0,1 1 1,-1-1-1,1 0 0,1 1 0,-1-1 0,1 0 1,3 11-1,-4-15-55,1 0 0,0 0 0,0 0 0,1-1 0,-1 1 0,0 0 0,0 0 0,1-1 0,-1 1 0,1-1 0,0 1 0,-1-1 1,1 1-1,0-1 0,0 0 0,0 0 0,0 0 0,0 0 0,0-1 0,0 1 0,0 0 0,0-1 0,0 1 0,4-1 0,7 2-34,0-1 1,27-1-1,-20-1-34,3 0-226,0-1 0,0-2 0,0 0 0,0-1 0,-1-1 0,0-2 0,34-15 0,11-10-2320,64-44 0,-92 52-25,46-38-1,-42 23-303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280 686 4354,'0'0'10482,"-33"13"-8999,-101 49 116,128-59-1496,0 0 0,1 0 1,0 0-1,-1 1 1,1 0-1,0 0 1,1 0-1,-1 1 1,1 0-1,0 0 0,0 0 1,0 0-1,1 0 1,0 1-1,0 0 1,-4 10-1,1-3 134,1-1-130,0 1 1,1 0-1,0-1 1,1 2-1,1-1 0,0 0 1,0 0-1,2 1 1,0-1-1,0 1 0,3 16 1,-2-29-107,0 0 0,-1 1 0,1-1 1,0 0-1,0 0 0,0 1 1,1-1-1,-1 0 0,0 0 0,0 0 1,0-1-1,1 1 0,-1 0 0,1 0 1,-1-1-1,0 1 0,1-1 0,-1 1 1,1-1-1,-1 0 0,1 1 0,0-1 1,-1 0-1,1 0 0,-1 0 0,1 0 1,-1 0-1,3-1 0,2 1 32,0-1 0,1 1 0,-1-1 0,0-1 0,12-3 0,-6-3 39,0 0 0,0-1 0,-1 0 0,0-1 0,-1 0 0,0 0 0,-1-1 0,9-14 0,-15 21-61,29-39 41,-1-2-1,-3-1 0,-2-1 0,-1-1 0,-3-1 0,-2-1 0,16-65 0,-17 36 258,-3-1 0,-5 0 0,-2 0-1,-3-93 1,-8 170 1291,-4 8-1289,-6 18-391,-11 47 175,3 0 1,3 2-1,3 0 1,3 1 0,-1 86-1,12 157 47,0-308-189,1 0 1,0 0-1,0 0 1,1-1 0,0 1-1,0-1 1,0 1-1,1-1 1,1 0 0,-1 0-1,1 0 1,8 11-1,-8-14-206,0 0-1,1 0 0,-1 0 0,1 0 1,0-1-1,0 1 0,0-2 0,1 1 1,-1 0-1,1-1 0,0 0 0,-1 0 1,1-1-1,0 1 0,0-1 0,11 0 1,-6 0-857,29 1-1736,-38-3 2264,0 1 0,0 0 1,0-1-1,1 0 0,-1 0 1,0 1-1,0-1 0,0 0 1,-1-1-1,4-1 1,14-21-8709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15767,'0'0'8228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509 147 9380,'10'-24'2321,"27"-73"-973,-30 76 725,-9 16-1163,-8 15-158,9-9-424,-21 25 293,1 0-1,-33 54 1,-30 74-129,77-141-400,-67 135 985,-91 260 0,135-313-892,4 1 0,4 1 0,4 1 0,-5 110 0,23-199-184,-3 27 11,3 0-1,6 66 1,-5-93-30,1 1 1,0-1-1,0 0 1,1-1-1,0 1 0,1 0 1,0-1-1,0 0 1,1 0-1,0 0 0,0 0 1,1-1-1,0 0 1,0 0-1,13 10 1,-7-9-128,1 0 1,0-1 0,0-1-1,0 0 1,1-1 0,0 0-1,0-1 1,1-1 0,25 4-1,-17-5-401,1 0 0,0-2-1,-1 0 1,40-6-1,-57 4 214,0 1 0,0-1 0,0 0 0,0 0 0,-1 0 0,1-1 0,-1 0 0,0 0 0,1 0 0,3-4 0,42-36-4616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2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3 618 6419,'0'1'17270,"0"5"-18701,-1 49 1451,-1-15 89,5 49 0,-2-79-95,0 0 0,1 0 0,0 0 0,0 0 0,1 0 0,1-1 0,0 1 0,0-1 0,0 0 0,8 9 0,-10-15-20,1 0 0,0-1-1,0 0 1,0 1 0,0-1-1,1 0 1,-1-1 0,0 1-1,1-1 1,-1 1 0,1-1-1,0 0 1,-1 0 0,1-1-1,0 1 1,0-1-1,-1 1 1,1-1 0,0-1-1,0 1 1,0 0 0,-1-1-1,1 0 1,0 0 0,-1 0-1,1 0 1,-1-1 0,6-2-1,1-5-80,1-1 0,-1 0-1,-1-1 1,0 0-1,-1 0 1,8-15 0,4-7-396,15-39 1,-34 70 388,1 6-2595,1 3 2594,0 1 1,0-1-1,1 0 0,0 0 1,0 0-1,1 0 0,-1-1 1,2 1-1,6 6 0,-8-10 139,-1-1-1,1 1 1,-1-1-1,1 0 0,0 0 1,0 0-1,0 0 1,0-1-1,0 1 1,0-1-1,1 0 0,-1-1 1,0 1-1,1-1 1,-1 1-1,0-1 1,1-1-1,-1 1 0,0-1 1,6-1-1,-6 1 53,-1 0 0,1-1 0,-1 1 0,1-1 0,-1 0 0,0 0 0,1 0 0,-1-1 0,-1 1 0,1-1 0,0 1 0,0-1 0,-1 0 0,0 0 0,3-5-1,5-7 267,14-33 0,-16 30-225,6-15-29,-1 0 1,-2-1-1,-1 0 0,-2-1 1,7-65-1,-10 29-79,-8-139-1,2 193-191,-1 0 0,0 1 0,-1 0 0,-1-1 0,0 1 0,-1 1 0,-1-1 0,-10-20 0,9 28-698,3 25-12351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8244,'0'0'8390,"0"23"-7533,0 130 1416,1-153-1512,-1 0-690,1 0-1,-1 1 0,0-1 1,0 0-1,1 0 0,-1 0 0,0 0 1,0 0-1,1 0 0,-1 0 1,0 0-1,1 0 0,-1-1 1,0 1-1,0 0 0,1 0 0,-1 0 1,0 0-1,0 0 0,1 0 1,-1 0-1,0-1 0,0 1 0,1 0 1,-1 0-1,0 0 0,0-1 1,0 1-1,0 0 0,1 0 1,-1 0-1,0-1 0,2-6 22,3-9 114,0 1 0,12-23 0,-13 32-321,-1 0-1,1 0 1,0 1 0,1-1 0,0 1-1,-1 0 1,2 0 0,-1 1 0,9-6-1,-3 3-833,0 0 0,1 1 0,1 1 0,14-6 0,-19 9-727,0 0 0,-1 0 0,1 1-1,15-1 1,-13 2-4527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5619,'0'0'9172,"13"143"-7940,-13-123-928,0-3-304,0-6-528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1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10325,'0'0'10036,"2"16"-9051,0 6-689,3 48 1019,-5-69-781,2-9-251,1 2-241,1-1 0,0 1 0,0 0 0,1 0 0,6-6 0,16-23 2,-23 35-270,1 9 122,6 26 89,1 0-81,-10-31-75,0 0-1,1 0 0,0 0 0,0-1 0,0 1 0,0-1 0,0 0 0,1 0 0,-1 0 1,1 0-1,0-1 0,0 1 0,0-1 0,0 0 0,0 0 0,0-1 0,1 1 0,-1-1 1,8 1-1,1 0-990,1-1 1,0 0 0,-1-1 0,26-3-1,-36 3 812,-1-1-1,1 1 1,-1-1-1,0 1 0,1-1 1,-1 0-1,0 0 1,1 0-1,2-2 1,17-15-4143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12390,'0'0'4100,"11"-27"-2926,4-4-575,29-50 0,-39 75-516,0-1 1,1 1-1,0 0 1,0 0-1,0 0 1,1 1-1,0 0 1,0 1-1,1-1 1,-1 1-1,1 1 1,0-1-1,0 1 1,10-2-1,-2-1 39,-1 1-57,1 0 0,0 1 0,0 1 1,0 0-1,0 1 0,22 0 0,-36 2-55,0 0-1,-1 0 0,1 0 1,-1 1-1,1-1 1,0 0-1,-1 1 0,1-1 1,-1 1-1,1-1 1,-1 1-1,1 0 0,-1 0 1,1-1-1,-1 1 1,0 0-1,1 0 0,-1 0 1,0 1-1,0-1 1,0 0-1,0 0 0,0 1 1,0-1-1,0 1 1,-1-1-1,2 3 0,0 3 61,0 0 0,0 0 0,-1 0 0,0 0 0,0 9 0,-1-12-30,3 78 614,-3-1 1,-4 1-1,-27 153 0,17-146-606,4 1 0,2 133 0,8-222-105,0 0 0,0 0 0,0-1 0,0 1-1,0 0 1,0 0 0,1 0 0,-1 0-1,0 0 1,1 0 0,-1 0 0,0 0 0,1 0-1,-1-1 1,1 1 0,-1 0 0,1 0-1,0-1 1,-1 1 0,1 0 0,0 0-1,-1-1 1,1 1 0,0-1 0,0 1 0,0-1-1,-1 1 1,1-1 0,0 0 0,0 1-1,0-1 1,0 0 0,2 1 0,-1-1-156,1 0 0,-1 0 0,1 0 0,0 0 0,-1-1 0,1 1 0,-1-1 0,1 0 0,-1 1 0,1-1 0,-1 0 0,0-1 0,3 0 0,5-7-556,0 0 0,-1-1 0,0 0 0,0 0 0,-2-1 0,1 0 0,-1 0 0,7-16 0,3-6-2057,-1-1-1,21-68 1,-22 48 2226,10-73 0,4-240 7051,-28 339-6027,2-147 3938,-2 122 3837,-11 307-7542,-76 447 1,79-667-1111,-1 8-651,6-12-6759,2-42 398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1649,'0'0'17096,"178"-59"-15192,-85 14-1487,1-3-273,-13 12-144,-13 16-160,-56 20-2145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12278,'0'0'4084,"12"-16"-3756,33-49-40,-35 43 681,-9 22-922,-1-1 0,0 1-1,0 0 1,0-1-1,0 1 1,0 0 0,0-1-1,0 1 1,0-1-1,0 1 1,0 0 0,-1-1-1,1 1 1,0 0-1,0-1 1,0 1 0,0 0-1,-1-1 1,1 1 0,0 0-1,0-1 1,0 1-1,-1 0 1,1-1 0,0 1-1,-1 0 1,1-1-1,-2 1 93,0 0 1,0-1-1,1 1 0,-1 0 0,0 0 0,0 0 0,0 0 0,0 0 0,0 0 0,1 0 0,-4 1 0,-3 0-533,7-1 412,0 0 0,0 0 0,0 0 0,-1 0 0,1 0 0,0 0 0,0 0 0,0 0 0,-1 1 0,1-1 0,0 0 0,0 1 0,0-1 0,0 1 0,0-1 0,0 1 0,0 0 0,0-1 0,0 1 0,0 0 1,0 0-1,0 0 0,0-1 0,-1 3 0,1 0-3,1 0 0,-1 0 0,0 0 0,1 0 0,0 0 0,0 0 0,0 0 1,0 4-1,0 6-77,0-12 54,1 0 0,-1 0 0,0 0 0,1 0 0,-1 0 0,1 0 0,-1 0 0,1 0 0,-1 0 0,1 0 0,0 0 0,-1 0 0,1 0 0,0 0 0,0-1 0,0 1-1,0 0 1,-1 0 0,1-1 0,0 1 0,0-1 0,0 1 0,0-1 0,1 1 0,-1-1 0,0 0 0,0 1 0,0-1 0,0 0 0,2 0 0,44 3 16,-35-3-7,209 1 405,-220-1-408,1 1 0,-1-1 1,0 1-1,1-1 1,-1 1-1,0 0 0,0 0 1,0 0-1,1 0 1,-1 0-1,0 0 0,0 0 1,-1 0-1,1 0 1,0 0-1,0 1 0,0-1 1,-1 0-1,1 1 0,-1-1 1,1 0-1,-1 1 1,1 2-1,7 39 558,-8-43-522,0 0 0,1 1-1,-1-1 1,0 0-1,1 1 1,-1-1 0,1 0-1,-1 0 1,1 1 0,-1-1-1,0 0 1,1 0-1,-1 0 1,1 0 0,-1 0-1,1 0 1,-1 0-1,1 1 1,-1-1 0,1 0-1,-1-1 1,1 1 0,-1 0-1,1 0 1,-1 0-1,1 0 1,-1 0 0,1-1-1,17-4-183,9-20-13,-20 17 172,0 1 0,1 1 0,-1-1 0,15-8 0,-20 14-10,0 0-1,-1 0 1,1 0 0,0 0-1,0 0 1,0 1-1,0-1 1,0 1-1,0 0 1,0-1 0,0 1-1,0 0 1,0 0-1,-1 0 1,1 1 0,0-1-1,0 0 1,0 1-1,0-1 1,0 1-1,0-1 1,0 1 0,0 0-1,-1 0 1,1 0-1,0 0 1,-1 0-1,1 1 1,1 0 0,19 22 365,-18-19-339,-1-1 0,1 0 0,0 0 0,0 0 0,1 0-1,-1-1 1,1 1 0,-1-1 0,1 0 0,0 0 0,0-1 0,9 3 0,19 0-486,-15-5-2208,1 0-3747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9092,'0'0'7945,"2"14"-7030,10 41-448,-11-53-457,-1 0-1,1-1 1,-1 1-1,1 0 1,0-1 0,0 1-1,0-1 1,0 1-1,0-1 1,0 1 0,0-1-1,0 0 1,1 0-1,-1 1 1,0-1 0,1 0-1,-1 0 1,1 0-1,-1 0 1,1-1-1,0 1 1,-1 0 0,4 0-1,0 0-2,0 0 0,0-1 0,1 0-1,-1 1 1,9-2 0,-1 0 58,333-5 429,-339 12-581,-7-5 100,0-1-1,0 1 1,0-1 0,1 0 0,-1 1-1,0-1 1,0 0 0,0 1-1,1-1 1,-1 0 0,0 1-1,0-1 1,1 0 0,-1 0-1,0 1 1,1-1 0,-1 0-1,0 0 1,1 0 0,-1 1-1,0-1 1,1 0 0,-1 0 0,1 0-1,-1 0 1,0 0 0,1 0-1,-1 0 1,0 0 0,1 0-1,-1 0 1,1 0 0,-1 0-1,0 0 1,1 0 0,-1 0-1,1 0 1,-1 0 0,0 0 0,1-1-1,-1 1 1,0 0 0,1 0-1,-1 0 1,0-1 0,1 1-1,-1 0 1,0 0 0,0-1-1,1 1 1,-1 0 0,0-1-1,0 1 1,1-1 0,20-24-462,-16 17 422,1 1 0,0 0 0,11-9 1,-14 14-8,-1 0 0,1 0 0,0 0 0,0 1 0,0-1 0,0 1 0,0 0 1,1 0-1,-1 0 0,0 0 0,0 0 0,1 1 0,-1 0 0,4-1 0,-1 2 14,0 0 0,0 0 0,1 0 0,-1 1 0,0 0 0,0 0 0,-1 1 0,1-1 0,0 1 0,7 6 0,-8-6-66,1 1 0,0-1 0,-1 0-1,1-1 1,0 1 0,0-1 0,1 0-1,-1-1 1,0 1 0,11 0 0,-17-2-397,7 0-88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13334,'0'0'5971,"6"-39"-9893,26 31 673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12742,'0'0'6803,"21"210"-5378,-14-81-161,-1 17-559,-3-3-433,-3-8-272,0-9 32,0-14-32,0-14-705,3-28-223,6-31-1041,-6-61-8500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10933,'0'0'3572,"10"-16"-2963,33-52 458,-42 67-1008,1-1 0,-1 0 0,0 1 1,1-1-1,0 1 0,-1-1 0,1 1 0,0 0 1,0 0-1,-1 0 0,1 0 0,0 0 0,3-1 1,-4 2-34,0 0 0,0 0 0,0 0 0,0 0 1,0 0-1,0 0 0,1 0 0,-1 0 0,0 0 1,0 0-1,0 1 0,0-1 0,0 0 0,0 1 1,0-1-1,0 1 0,2 1 0,-1 0 26,1 0 0,-1 1 0,0-1-1,0 1 1,1-1 0,-2 1 0,1 0 0,0 0-1,-1 0 1,3 4 0,1 13 63,0 1 0,0 0 0,-2 0-1,-1 0 1,-1 0 0,0 0 0,-3 22 0,1 1 102,1-33-281,-1 1-1,-1 0 0,0-1 0,-1 1 1,0-1-1,-1 0 0,0 0 0,0 0 1,-1 0-1,-1-1 0,0 0 0,0 0 0,-1 0 1,0-1-1,-1 0 0,0 0 0,-12 9 1,25-43-4573,4 13 4559,0 0-1,1 1 1,0 0 0,19-16-1,56-37-589,-68 51 343,48-37-439,-27 19 1225,43-25 5770,-93 77-4585,-6 8-1061,1 1-1,-16 42 1,28-59-510,0 0 1,2 1-1,-1 0 1,2 0-1,0 0 1,0 0-1,2 0 1,1 22-1,-1-35-76,0 1 1,1-1-1,-1 0 0,1 0 0,-1 0 0,1 0 0,-1 0 0,1 0 0,0 0 0,0 0 0,-1 0 0,1 0 0,0-1 0,0 1 0,0 0 0,0 0 0,0-1 0,0 1 0,0-1 0,0 1 0,0-1 0,0 1 1,0-1-1,1 0 0,-1 1 0,0-1 0,0 0 0,0 0 0,3 0 0,43 1-25,-33-2 43,-3 0-49,-1 0-1,1-1 1,-1 0 0,0 0-1,0-1 1,0-1 0,0 0-1,-1 0 1,1-1 0,-1 0-1,0-1 1,-1 0 0,1 0-1,-1-1 1,9-9-1,-16 15 202,21 6-642,-12-2 412,1-1 0,-1 0 0,0 0 0,1-1 0,-1-1 0,21-1 0,-1 1-576,-27-1 635,-1 1 0,1-1-1,0 0 1,0 0 0,0 0 0,-1 0 0,1 0 0,-1 0 0,1-1 0,-1 1-1,1-1 1,1-2 0,33-28-56,-15 11 37,-11 13 24,0-1 1,0 1-1,19-9 0,-30 17-16,0 0-1,1 0 1,-1 1-1,0-1 1,1 0-1,-1 0 1,1 1-1,-1-1 1,0 0-1,0 0 1,1 1-1,-1-1 1,0 0-1,1 1 1,-1-1-1,0 0 0,0 1 1,0-1-1,1 1 1,-1-1-1,0 0 1,0 1-1,0-1 1,0 1-1,0-1 1,0 0-1,0 1 1,0-1-1,0 1 1,0-1-1,0 1 1,0-1-1,0 0 0,0 1 1,0 0-1,0 24 158,0-21-153,-1 103 519,0-103-505,0 0 0,0 0 0,0-1 0,-1 1 0,0-1 1,1 1-1,-1-1 0,-1 0 0,1 1 0,0-1 0,-1 0 0,1-1 0,-7 6 1,6-5-130,-1 0 0,1 0 1,-1 0-1,0-1 0,0 1 1,0-1-1,0 0 0,0 0 1,0-1-1,-7 3 0,23-6 129,0-1-1,0 0 0,0-1 0,-1 0 0,1-1 1,17-10-1,67-44 44,-70 40-31,-1-1 1,-1-1 0,0-2 0,-2 0 0,-1-1-1,-1-1 1,21-34 0,-14 15 3,-2-3 0,-1 0 0,27-80 0,-39 86 27,-1-1 0,-2 1 0,6-64 0,-8-127 1905,-7 231-1933,1-5 126,-1 1-1,0 0 1,0 0-1,0 0 1,0 0-1,-1 0 1,0 0-1,0 0 1,0 0-1,-1 0 1,0 0-1,0 1 0,0-1 1,0 1-1,-1-1 1,0 1-1,-3-4 1,6 7-129,0 1 1,0-1-1,0 1 1,-1 0-1,1-1 1,0 1-1,0 0 1,-1 0-1,1-1 1,0 1-1,0 0 1,-1-1-1,1 1 1,0 0-1,-1 0 0,1 0 1,0-1-1,-1 1 1,1 0-1,0 0 1,-1 0-1,1 0 1,-1 0-1,1 0 1,0 0-1,-1 0 1,1-1-1,-1 2 1,1-1-1,0 0 1,-1 0-1,1 0 0,-1 0 1,1 0-1,0 0 1,-1 0-1,1 0 1,0 0-1,-1 1 1,1-1-1,0 0 1,-1 0-1,1 1 1,0-1-1,-1 0 1,1 0-1,0 1 1,0-1-1,-1 0 0,1 1 1,0-1-1,0 0 1,0 1-1,-1-1 1,1 0-1,0 1 1,0-1-1,0 0 1,0 2-1,-2 30-409,2-22 440,-10 320 546,-4 272-1663,13-586 254,1-13 467,-1-1 0,1 1 0,0-1 0,0 1 0,0-1 0,1 1 0,-1 0 0,0-1 0,1 1 0,0-1 0,1 5 0,-2-7 268,0 0 0,0 0-1,0 0 1,6-17-13502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14679,'0'0'3857,"218"-68"-2416,-96 29-432,5-3-193,1-3-576,-7 6-240,-89 28-736,-11 2-4707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11413,'0'0'7876,"3"213"-6083,-25-75-673,0 10-768,0-8-288,4-16 80,5-24-144,10-29-96,3-24-784,0-24-545,0-35-7587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11477,'0'0'7140,"196"-115"-6100,-103 59-784,4-5-256,-10 7-352,-65 38-2273,-10 7-3506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1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188 951 6291,'0'0'13086,"-13"4"-12376,4 0-511,2-2-24,-1 0-1,1 1 1,0 0-1,0 1 0,0 0 1,0 0-1,1 0 1,0 1-1,0-1 0,-9 11 1,6-5-84,0 1 0,1 1 1,0-1-1,1 1 0,0 1 1,1-1-1,1 1 0,0 1 0,0-1 1,2 0-1,-1 1 0,2 0 0,-2 22 1,4-35-96,1-1 1,-1 1-1,1-1 1,-1 0-1,1 1 1,0-1-1,-1 1 1,1-1 0,-1 0-1,1 0 1,0 1-1,-1-1 1,1 0-1,0 0 1,-1 0-1,1 0 1,0 1-1,-1-1 1,1 0-1,0 0 1,0-1-1,-1 1 1,1 0-1,1 0 1,19-3-30,-15 1-18,1 0-1,-1 0 1,0-1 0,0 0 0,0-1 0,0 1 0,0-1 0,-1 0-1,0-1 1,0 1 0,8-10 0,-6 7-34,-1 0 0,-1-1 1,1 1-1,-1-1 0,0 0 0,-1-1 1,0 1-1,3-11 0,10 55-283,-16-33 368,0 0 0,1 0 1,-1 0-1,1 0 0,0 0 1,0 0-1,0-1 0,0 1 0,0-1 1,1 1-1,-1-1 0,1 0 0,-1 0 1,1 0-1,0-1 0,0 1 1,5 2-1,-1-2-15,1-1 1,-1 1 0,1-1-1,0-1 1,-1 1-1,9-1 1,-11-1 22,1 0 0,-1 0 0,0-1 0,0 1 0,1-1 0,-1 0 0,0-1 0,0 1 0,-1-1 0,1 0 0,-1 0 0,1 0 0,-1-1 0,0 1 1,0-1-1,0 0 0,-1 0 0,0-1 0,5-6 0,7-13 26,0 0 0,15-38 0,-25 52-22,24-54 255,-2-2 1,-4 0 0,-2-2 0,-3 0 0,-3-1-1,-4-1 1,6-111 0,-17-82 1466,0 254-1573,-1-30 328,1 38-426,0 0 0,0 0 0,0 0 0,0 0 0,-1 0 0,1 1 0,0-1 0,0 0 0,-1 0 0,1 0 0,0 0 0,-1 1 0,1-1 0,-1 0 0,1 0 0,-1 1 0,1-1 0,-1 0 0,1 1 0,-1-1 0,0 1 0,1-1 0,-1 0 0,0 1 0,0 0-1,1-1 1,-1 1 0,0-1 0,0 1 0,0 0 0,0-1 0,-1 2-24,1 0 0,0-1-1,0 1 1,0 0 0,0 0-1,0-1 1,0 1 0,0 0-1,1 0 1,-1 0 0,0 0-1,0 0 1,1 0 0,-1 1-1,1-1 1,-1 0 0,1 0-1,-1 0 1,1 1 0,0-1-1,-1 0 1,1 0 0,0 2-1,-2 2 32,-47 167 42,-32 202 0,61-227-78,-3 290-1,23-425-122,0 1 1,1 0-1,1-1 1,0 1-1,0-1 1,5 13-1,-6-21-106,1 0-1,0 0 1,0 0 0,0-1-1,0 1 1,1-1-1,-1 1 1,1-1-1,0 0 1,0 0 0,0 0-1,1 0 1,-1-1-1,1 1 1,-1-1 0,1 0-1,0 0 1,6 3-1,-7-4-396,-1-1 0,0 1-1,1 0 1,-1-1 0,1 0 0,-1 1-1,1-1 1,-1 0 0,5-1 0,18-3-10104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9556,'0'0'4069,"29"-17"-3330,94-61-155,-115 72-494,0-1 0,0 1-1,-1-2 1,1 1 0,-2-1-1,1 0 1,-1 0 0,0 0-1,-1-1 1,0 0 0,0 0-1,-1-1 1,0 0 0,-1 1-1,0-1 1,2-12 0,-4 20-81,2-11 170,-1 1-1,-1-1 1,0 0-1,0-18 1,-1 27-58,0 3-92,-1 0 0,1 0 0,0 1 0,0-1-1,0 0 1,0 0 0,-1 1 0,1-1 0,0 0 0,-1 1 0,1-1 0,0 0 0,-1 1-1,1-1 1,-1 0 0,1 1 0,-1-1 0,0 1 0,1-1 0,-1 1 0,1-1 0,-1 1-1,0 0 1,1-1 0,-2 1 0,-25-6 762,24 6-708,-1 0 0,0 1 0,1-1 0,-1 0-1,0 1 1,1 0 0,-1 0 0,1 0 0,-1 0 0,1 1 0,0-1 0,-1 1 0,-2 2 0,-1 4-44,1 0 1,0 0 0,0 1 0,1 0 0,0 0 0,0 0 0,1 0 0,1 1-1,0-1 1,0 1 0,0 0 0,1 0 0,1 0 0,0 1 0,0-1 0,1 0 0,0 0-1,4 19 1,-3-27-43,0 1-1,1-1 1,0 1-1,-1-1 1,1 0-1,0 0 1,0 0-1,0 0 0,1 0 1,-1 0-1,0 0 1,1-1-1,-1 1 1,1-1-1,-1 0 1,1 0-1,0 0 1,0 0-1,3 1 1,57 12 68,-8-9-75,82-1 1,-112-4-63,-25 1 58,1-1-1,-1 1 1,1 0-1,0 0 1,-1-1-1,0 1 1,1 0-1,-1 0 1,1 0-1,-1-1 0,0 1 1,0 0-1,0 0 1,1 0-1,-1 0 1,0 0-1,0 0 1,0 0-1,0-1 1,0 1-1,0 0 1,-1 0-1,1 0 1,0 1-1,-1 2-33,1 127 2281,1-139-2188,0-1 0,1 1 0,0 0 0,0 0 0,0 0 0,1 0 0,1 0 0,-1 1 0,1-1 0,5-6 0,54-73-175,-53 75 134,-2 1-74,25-25 28,-31 34-2,0 0 1,0 0 0,1 1 0,-1-1-1,1 1 1,-1-1 0,1 1 0,0 0 0,0 0-1,-1 0 1,1 1 0,0-1 0,0 1-1,4-1 1,-5 3 9,0 0 0,0 1-1,0-1 1,-1 0 0,1 1 0,-1-1-1,0 1 1,1-1 0,-1 1-1,0 0 1,-1-1 0,2 5 0,1 3-9,-2-8 42,3 7-68,0 0 1,0-1-1,0 0 0,7 8 0,-10-14 13,1 1-1,0-1 1,0 0-1,1 0 0,-1 0 1,0 0-1,1-1 1,-1 1-1,1-1 0,-1 1 1,1-1-1,0 0 1,0 0-1,-1 0 0,1 0 1,0-1-1,4 1 1,2 0-407,0 0 0,0-1 1,0 0-1,-1-1 0,1 0 0,0 0 1,-1-1-1,1 0 0,-1-1 1,1 0-1,7-4 0,-5 1-55,0-1 0,-1 0 1,0 0-1,0-1 0,-1-1 0,0 1 0,9-13 1,-11 13 203,1-1-420,-1 0-1,1 0 1,6-13-1,-12 19 1035,-1 0 0,1-1 0,-1 1-1,0 0 1,0-1 0,0 1 0,-1 0 0,1-1-1,-1-4 7234,0 11-7669,1 27 216,0-11 114,-1 1 0,-4 24 0,4-38-187,-2-1 0,1 1-1,0-1 1,-1 1 0,0-1 0,0 1-1,-1-1 1,0 0 0,0 0-1,0 0 1,0-1 0,-6 7-1,-5 3-669,0-1 0,-1-1 0,-1 0-1,0-1 1,0 0 0,-1-1 0,0-1-1,-1-1 1,-22 7 0,89-13 3123,-31-3-2254,-1-1 1,0-1-1,1-1 0,-1-1 1,-1 0-1,1-1 0,-1-1 1,0 0-1,0-1 1,-1-1-1,28-21 0,-23 14-210,0-1-1,-2 0 1,0-2 0,-1 0-1,-1-1 1,-1 0-1,21-38 1,-32 51-47,-1 1 1,0-1-1,-1 0 0,0 0 0,0 0 1,0 0-1,-1 0 0,0 0 1,0 0-1,-1-8 0,0 14-3,-1 0-1,1 0 0,-1 0 0,1 1 0,-1-1 1,0 0-1,1 0 0,-1 0 0,0 1 1,1-1-1,-1 0 0,0 1 0,0-1 1,0 1-1,0-1 0,0 1 0,1-1 0,-1 1 1,0 0-1,0-1 0,0 1 0,0 0 1,0 0-1,0 0 0,0-1 0,0 1 0,0 0 1,0 0-1,0 1 0,0-1 0,-2 0 1,-37 4 139,34-3-58,1 1 1,-1 0 0,1 0-1,0 1 1,0 0-1,0 0 1,1 0-1,-1 0 1,1 1-1,-1-1 1,1 1-1,0 0 1,1 0 0,-1 1-1,1-1 1,-1 1-1,2 0 1,-1 0-1,-3 9 1,0-1 147,1 0 1,0 0-1,1 0 1,1 1-1,0-1 1,-1 29-1,3-32-104,1 0 0,0 0 1,0 0-1,1 0 0,4 18 0,-4-25-65,0-1 1,0 1 0,1 0 0,-1 0 0,1 0 0,0-1 0,0 1 0,0-1-1,0 1 1,0-1 0,0 0 0,1 0 0,-1 0 0,1 0 0,-1 0 0,1-1-1,0 1 1,0-1 0,0 0 0,0 1 0,0-2 0,4 2 0,9 1-115,-1 0 0,1-2 1,31 0-1,-39-1-91,-5 1-9,0-1-1,0 0 1,0-1-1,-1 1 1,1 0 0,0-1-1,0 1 1,4-2 0,15-17-2970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16023,'0'0'2119,"34"21"-1978,112 74 561,-128-82-501,1 1 0,-2 1 0,0 0 0,-1 2 0,0 0 0,-2 0 0,0 2 0,-1-1 0,-1 2 0,0 0 0,-2 0 0,0 1 0,-2 0 0,0 1 0,-1 0 0,4 26 0,-2-1 114,-3 0-1,-2 0 0,-2 0 0,-6 72 1,2-100-220,-1 1 1,-1-1 0,-1 0-1,0 0 1,-1 0 0,-1-1 0,-1 0-1,0 0 1,-2-1 0,0 0-1,-1-1 1,-14 17 0,-1-2-281,-2-2 0,-1-2 0,-1 0 1,-64 43-1,92-68-1613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3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19993,'0'0'4658,"47"34"-5890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33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9108,'0'0'8119,"0"-10"-6737,0-22-523,0 29-347,0 29-371,12 150 891,1 6 20,-13 280 271,9-463-7070,-6-9 868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3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10133,'0'0'6736,"-4"8"-6368,3-6-324,-3 4 90,0 1 0,1-1 0,0 1-1,0 0 1,1 0 0,0 0 0,0 1 0,1-1-1,-1 9 1,2-14 971,1-4-951,58-85 292,-57 120-204,-2-13-5877,0-17 3899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34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0 12694,'0'0'6360,"-10"30"-5632,-88 348 1649,88-315-1997,3 1-1,2-1 1,5 79 0,1-139-366,-1 0 0,0-1 0,1 1 1,0 0-1,-1 0 0,1-1 0,0 1 1,0-1-1,1 1 0,-1-1 1,0 1-1,1-1 0,0 0 0,-1 0 1,1 0-1,0 0 0,0 0 1,0 0-1,3 2 0,0-1 4,0 0 0,0-1 0,1 0 0,-1 1-1,0-2 1,1 1 0,-1-1 0,1 0 0,7 1 0,-2-1 15,-1-1 0,1 0 0,0 0 0,0-1 0,0-1 0,-1 0 0,1 0 0,-1-1 0,1 0 0,10-5 0,-11 2 6,0-1 1,0 1 0,-1-1 0,1-1 0,-2 0 0,14-15 0,-18 18-10,0 0 1,0 0 0,0 0 0,-1-1-1,1 0 1,-1 0 0,-1 0 0,1 0-1,-1 0 1,0 0 0,-1-1 0,1 1-1,0-12 1,-2 15 52,0 1 0,0 0 1,0-1-1,0 1 0,0 0 0,-1 0 0,1-1 0,-1 1 0,1 0 0,-1 0 0,-2-4 1,2 5-41,0-1 0,-1 1 0,1 0 0,0 0 1,-1 1-1,1-1 0,-1 0 0,0 0 1,1 1-1,-1-1 0,1 1 0,-1-1 0,0 1 1,1 0-1,-3 0 0,-10-3 68,0 2 1,0-1-1,0 2 0,-27 2 0,36-2-127,1 1 0,-1 0-1,1 0 1,-1 0 0,1 1-1,-1 0 1,1 0-1,0 0 1,0 0 0,0 0-1,0 1 1,0 0 0,1 0-1,-1 0 1,1 0 0,0 0-1,0 1 1,-4 5-1,3-3-350,-12 21-98,8-1-4761,4-9-5347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06-13T22:41:46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9411 18073 31 0,'0'0'6'15,"0"0"-6"-15,0 0-13 16,0 0 13-16,0 0 0 16</inkml:trace>
  <inkml:trace contextRef="#ctx0" brushRef="#br0" timeOffset="174.96">9852 19038 24 0,'0'0'308'0,"0"0"-289"16,0 0-18-16,0 0 5 15,0 0-2-15,0 0 11 16,0 0-13-16,65-259-2 16,-63 277-38-16,0 44 17 15,-2 9 21-15,0-16-16 16,0-37 3-16,0-15 13 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207 221 8628,'0'0'9930,"-2"2"-9082,-4 4-760,1-1-1,0 2 1,0-1-1,0 1 0,1-1 1,0 1-1,-3 8 1,-21 59 107,18-43-81,-79 262 911,77-234-872,2 1 0,3 1 1,1 63-1,5-121-144,1 0 1,0 0-1,0-1 1,0 1-1,0 0 1,0 0-1,1-1 0,-1 1 1,1 0-1,0-1 1,0 1-1,0-1 1,0 1-1,0-1 1,1 1-1,-1-1 1,1 0-1,-1 0 0,1 0 1,0 1-1,3 1 1,-1-2 9,1 0 0,0 0 0,-1-1 0,1 0 1,0 1-1,0-2 0,0 1 0,0 0 0,0-1 0,10-1 1,-4 1 24,0-1-1,0-1 1,0 1 0,0-2 0,0 0 0,-1 0 0,1-1 0,-1 0 0,0-1 0,0 0 0,10-6-1,10-10 116,-1-2 0,28-26 0,-51 43-133,45-41 100,-3-2-1,-2-2 0,-2-3 0,-2-1 0,-3-1 0,-3-3 0,-2-1 0,48-118 0,-74 156-77,-1 0-1,0 0 1,-2 0-1,-1-1 0,-1 1 1,-1-1-1,0 0 1,-3-23-1,1 42-24,-1 1 0,1 0-1,-1 0 1,0 0 0,0 0 0,0 0-1,0 0 1,-1 0 0,1 0 0,-1 0-1,1 0 1,-1 1 0,0-1 0,0 1-1,-1-1 1,1 1 0,0 0 0,-1 0-1,1 0 1,-1 0 0,0 0 0,1 1-1,-1-1 1,0 1 0,0 0 0,0-1-1,0 1 1,-1 1 0,-3-2 0,-11-1 49,-1 0 0,0 2 0,1 0 0,-21 2 0,15-1-117,0 1-14,0 1-1,0 1 1,0 2 0,1 0 0,-1 1 0,1 2-1,1 0 1,0 1 0,-34 20 0,27-12-389,0 2 1,1 1-1,1 1 1,0 2-1,2 1 1,-27 31 0,40-40-324,1 0 1,-16 27 0,26-39 384,-1 0 0,1-1 1,0 1-1,0 0 0,0 0 0,0-1 0,1 1 0,-1 0 0,1 0 0,0 5 1,0 16-5335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6691,'0'0'9991,"4"22"-8771,24 147 556,-24-138-1500,0-3 186,11 41 1,-13-62-383,0-1 1,0 1 0,1-1 0,0 1 0,0-1 0,0 0 0,1 0 0,0-1 0,0 1 0,1-1 0,7 8 0,-11-12-50,0 0 0,0 0 1,0 0-1,0 0 0,0-1 0,0 1 0,0 0 0,0 0 1,1-1-1,-1 1 0,0-1 0,0 1 0,0-1 0,1 0 1,-1 1-1,0-1 0,1 0 0,-1 0 0,0 0 0,1 0 1,-1 0-1,0 0 0,0 0 0,1 0 0,-1 0 0,0-1 1,1 1-1,-1-1 0,0 1 0,0-1 0,0 1 1,0-1-1,1 0 0,-1 1 0,0-1 0,0 0 0,0 0 1,0 0-1,1-1 0,2-5 217,0 1 0,0-1 1,-1 0-1,1 0 0,3-13 1,-2 6-222,8-22 165,-1-1 1,-2-1-1,11-75 1,-15 12-3463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4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104 385 7908,'0'0'9198,"18"-33"-8458,55-106-247,-69 132-409,-1 0 0,0-1 0,0 1 0,-1 0 0,0-1 0,0 0 0,-1 1-1,0-1 1,0 0 0,0 0 0,-2-12 0,0-1 120,2 4-103,-1-27 26,0 42-129,0 1 0,0 0-1,0 0 1,0 0 0,0 0 0,-1 0-1,1 0 1,0 0 0,-1 0 0,1 0-1,0 0 1,-1 0 0,0 0 0,1 0-1,-1 0 1,1 0 0,-1 0-1,0 1 1,0-1 0,1 0 0,-1 1-1,0-1 1,0 0 0,0 1 0,0-1-1,0 1 1,0-1 0,0 1 0,-1-1-1,-5 0-45,0 0-1,1 1 0,-1 0 0,0 0 0,0 1 0,1 0 1,-1 0-1,0 0 0,1 1 0,-1 0 0,1 0 0,0 1 1,0 0-1,0 0 0,0 0 0,-6 4 0,5-1 27,0 0-1,0 1 1,1 0 0,0 0-1,0 0 1,1 0-1,0 1 1,0 0-1,0 0 1,1 1 0,-4 12-1,5-13-7,1 1-1,0 0 1,0 0-1,0 18 0,2-24 21,0 0 0,0 0 0,0 1 0,0-1 0,0 0 0,1 0 0,-1 1 0,1-1 0,0 0 0,0 0 0,0 0 0,1 0 0,-1 0 0,1 0 0,-1 0 0,1-1 0,2 4 0,2-2 1,1 0 1,-1 0-1,1 0 1,0-1-1,0 0 1,0 0-1,14 3 1,58 7 113,-24-8-26,83-5 0,42 3-5,-173-1-130,-1-1-1,1 1 1,-1 0-1,1 0 1,-1 0-1,0 1 1,6 3 0,-8-4 233,-1 0 1,0 1-1,0-1 1,0 0-1,0 1 1,4 5-1,-1 7 3960,-7-26-3894,0 0 0,-1 0 0,0-1 0,-8-19 0,6 19-135,0-1 1,1 1-1,0-1 0,1 1 0,0-15 1,1 24-149,1 1 0,0-1 1,0 0-1,0 1 1,0-1-1,0 0 0,1 1 1,-1-1-1,1 1 1,-1-1-1,1 0 1,0 1-1,0-1 0,0 1 1,1 0-1,-1-1 1,0 1-1,1 0 0,0 0 1,-1 0-1,1 0 1,0 0-1,0 0 0,0 1 1,0-1-1,1 0 1,-1 1-1,0 0 1,1 0-1,3-2 0,12-7-598,0 2 0,32-11 1,-9 11-3730,-27 8-1940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2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12 6291,'0'0'11696,"0"-12"-8940,1 82-941,0 0-113,-13 126-1,0-117-979,-3 136 0,15-212-723,0-1 1,1 0 0,-1 0 0,1 0 0,-1 0 0,1 1 0,0-1 0,-1 0 0,1 0 0,0 0 0,1-1 0,-1 1 0,0 0 0,1 0 0,-1 0 0,0-1 0,1 1 0,0-1 0,-1 1 0,1-1-1,0 0 1,0 0 0,0 0 0,0 0 0,0 0 0,0 0 0,0 0 0,0-1 0,0 1 0,0-1 0,3 1 0,10 2-6,-1-2 0,1 1-1,24-2 1,-24 0-5,1 0-3,21 0-232,53-6 0,-77 4 88,0-1 0,0 0 0,-1-1 0,1 0-1,-1-1 1,1-1 0,18-11 0,-5 0-1134,-2-1 0,0-1 0,-2 0 1,41-47-1,-61 64 582,0-1-1,-1 1 1,1-1 0,0 1 0,-1-1-1,0 0 1,0 0 0,2-5 0,-2-10-8882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12214,'0'0'7608,"1"-6"-3710,58 115-3611,-10-21 58,-36-62-94,21 29-1,-29-47-211,1-1 0,0 0 1,0 0-1,0 0 0,1 0 0,0-1 1,1 0-1,8 5 0,-16-11-17,1 0-1,-1 1 0,0-1 1,1 0-1,-1 1 1,1-1-1,-1 0 1,1 0-1,-1 1 0,1-1 1,-1 0-1,1 0 1,0 0-1,-1 0 0,1 0 1,-1 0-1,1 0 1,-1 0-1,1 0 1,-1 0-1,1 0 0,0 0 1,-1 0-1,1 0 1,-1 0-1,1-1 1,-1 1-1,1 0 0,-1 0 1,1-1-1,-1 1 1,1 0-1,-1-1 0,0 1 1,1 0-1,-1-1 1,1 0-1,5-21 1173,-4 11-1230,14-74 606,-10 47-619,1 0 1,22-63-1,-28 99-78,0 0 0,0 0 1,0 0-1,1 0 0,-1 1 0,0-1 1,1 0-1,-1 1 0,1-1 0,0 1 1,-1-1-1,4-1 0,15-3-6242,-8 6-26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7 211 7619,'0'0'8244,"25"163"-5683,-25-121-608,-9 0-880,2-6-257,1-5-336,3-6-384,3-11-96,0-11-160,0-20-9060,0-11 3153</inkml:trace>
  <inkml:trace contextRef="#ctx0" brushRef="#br0" timeOffset="1">13 26 13382,'0'0'7139,"-12"-25"-9332,24 25-2081,10 0 225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84 262 5603,'0'0'12923,"11"-3"-11699,-7 2-1111,0 1-22,-1-1 0,1 1 0,0-1 0,-1 0 0,0-1 0,1 1 0,-1-1 0,0 1 0,0-1 0,0 0 0,0 0 0,0 0 0,0-1 0,0 1 0,-1-1 0,1 1 0,-1-1 0,0 0 0,0 0 0,0 0 0,0 0 0,0 0 0,1-5 0,4-13 27,-1-1-1,-1-1 1,-1 1-1,-1 0 0,-1-1 1,-1-26-1,-1 48-132,0 0 1,0 0-1,0 0 1,-1 0-1,1 0 0,0 0 1,-1 0-1,1 0 0,0 0 1,-1 0-1,1 0 0,-1 0 1,0 1-1,1-1 0,-1 0 1,0 0-1,1 1 0,-1-1 1,0 0-1,0 1 0,0-1 1,0 1-1,1-1 1,-1 1-1,0-1 0,0 1 1,0-1-1,0 1 0,0 0 1,0 0-1,0 0 0,0-1 1,-2 1-1,-43 0-308,28 1 237,15 0 81,0-1-1,0 0 1,1 1-1,-1-1 1,0 1-1,0 0 1,0 0-1,0 0 1,1 0-1,-1 0 1,0 1-1,1-1 1,-1 1-1,1 0 1,-5 3-1,3 0 25,0-1 0,0 1-1,1 0 1,-1 0-1,1 1 1,0-1 0,-3 8-1,0 3 44,2 0 0,-1 0 0,2 0 0,0 0-1,-1 19 1,3-24-68,0 3 89,0 1-1,1-1 1,0 1-1,4 22 1,-3-34-65,0 1 0,0-1 1,0 1-1,0-1 0,1 0 0,-1 1 0,1-1 0,0 0 1,0 0-1,0 0 0,0 0 0,1 0 0,-1-1 1,1 1-1,0-1 0,-1 1 0,1-1 0,0 0 0,0 0 1,1 0-1,-1-1 0,0 1 0,5 1 0,5 0-2,0-1-1,-1 0 0,1 0 1,0-1-1,0-1 0,0 0 1,0-1-1,0 0 0,0-1 1,0 0-1,-1-1 0,1-1 1,-1 0-1,0-1 0,19-10 1,-13 3-75,0 0 0,-2-2 0,19-18 0,-6 5 108,-28 26 180,-1 8-175,-1-2-4,1 0-1,0 0 1,0 0 0,1 1-1,0-1 1,0 0 0,0 0-1,2 6 1,-2-9-32,1-1 0,-1 1 0,0-1 0,1 1 1,-1-1-1,1 0 0,-1 1 0,1-1 0,0 0 0,0 0 0,-1 0 0,1 0 0,0-1 0,0 1 0,0 0 0,0-1 0,0 1 0,0-1 0,0 0 1,0 0-1,0 1 0,0-1 0,0-1 0,3 1 0,0 0 1,0 0 0,0 0-1,0 0 1,0 0 0,0-1 0,0 0 0,-1 0-1,1 0 1,0 0 0,0-1 0,-1 0 0,1 0-1,-1 0 1,0-1 0,1 0 0,-1 1 0,-1-1 0,6-5-1,-8 7-46,-1 1-1,1-1 1,0 0-1,-1 1 1,1-1-1,0 1 1,-1-1-1,1 1 1,0-1-1,0 1 0,0-1 1,0 1-1,-1 0 1,1-1-1,0 1 1,0 0-1,1 0 1,6 9-1013,-1 2 1189,-4-8-149,0 0 0,0 0-1,0 0 1,1 0 0,-1-1-1,1 1 1,-1-1 0,1 0-1,0 0 1,0-1 0,0 1-1,7 1 1,-9-3 23,0 1 0,1 0 0,-1-1 1,0 0-1,1 1 0,-1-1 0,0 0 0,1 0 0,-1 0 0,1-1 1,-1 1-1,0-1 0,1 1 0,-1-1 0,0 0 0,1 0 0,-1 0 1,0 0-1,0 0 0,0 0 0,0-1 0,0 1 0,0-1 0,2-2 1,2-5 162,-1 0 1,0 0 0,-1 0 0,0-1-1,0 1 1,-1-1 0,0 0-1,-1 0 1,2-17 0,0-11 634,-1-46 0,-3 34-129,-5 48-3366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4722,'0'0'7041,"2"-6"-5582,0 4-450,9-13 8640,-11 15-9531,6 0-252,2 0 129,0 1 0,1-1 0,-1 1 0,0 1 0,0-1 0,0 1 1,-1 1-1,12 4 0,-15-5 5,0 0-1,0 1 1,0 0 0,0 0 0,0 0 0,0 0 0,-1 1 0,0-1 0,1 1 0,-1 0 0,-1 0 0,1 0 0,0 0 0,-1 0 0,0 1 0,2 5 0,2 14 1,-1-1 0,-1 1 0,-1 0 1,-1 0-1,-1 1 0,-5 47 0,2-28 26,-1-1 52,-2 0 0,-16 69 1,-35 81 70,12-49-144,40-127-18,0-1 0,1 1 0,1-1-1,-1 28 1,3-42 17,0 0-1,0 0 1,1-1-1,-1 1 1,1 0-1,-1 0 1,1-1-1,0 1 1,-1 0-1,1-1 1,0 1-1,0 0 1,0-1-1,0 1 1,0-1-1,1 0 1,-1 1-1,0-1 1,1 0-1,-1 0 1,1 0-1,-1 0 1,1 0-1,-1 0 1,1 0-1,0 0 1,-1-1-1,1 1 1,0-1-1,0 1 1,0-1 0,-1 0-1,1 0 1,0 0-1,0 0 1,3 0-1,1 0 9,1 0 0,-1-1 1,0 1-1,1-2 0,-1 1 0,0 0 0,0-1 1,0-1-1,0 1 0,8-4 0,4-8 34,0 0-1,-1-1 0,-1 0 1,0-2-1,-1 0 0,-1 0 0,0-1 1,-1-1-1,-1-1 0,11-24 1,-17 29 6,-1-1 1,0 1-1,0-1 0,-2 0 1,0-1-1,1-20 1,-5-98 83,1 116-139,-1 13 9,0-1-1,0 0 0,0 1 0,0-1 1,-1 1-1,-1-1 0,1 1 0,-1 0 0,-4-8 1,-3-2 28,-2 0 0,-12-14 0,15 24-21,8 5-49,-4 1-4465,5 0 4330,-1 0-1,1 0 0,-1 0 0,1 0 0,0 1 0,-1-1 0,1 0 0,0 0 0,-1 0 0,1 1 0,-1-1 0,1 0 0,0 1 1,0-1-1,-1 0 0,1 1 0,0-1 0,0 0 0,-1 1 0,1-1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4018,'0'0'10847,"0"0"-10801,0 0 0,0-1 0,0 1-1,0 0 1,0 0 0,0 0-1,0 0 1,0 0 0,0-1-1,0 1 1,0 0 0,0 0-1,0 0 1,0 0 0,0 0-1,0 0 1,-1-1 0,1 1 0,0 0-1,0 0 1,0 0 0,0 0-1,0 0 1,0 0 0,-1 0-1,1 0 1,0 0 0,0-1-1,0 1 1,0 0 0,0 0-1,-1 0 1,1 0 0,0 0 0,0 0-1,0 0 1,0 0 0,0 0-1,-1 0 1,1 0 0,0 0-1,0 0 1,0 0 0,0 0-1,-1 1 1,1-1 0,0 0-1,0 0 1,0 0 0,0 0 0,0 0-1,0 0 1,-1 0 0,1 0-1,0 1 1,-3 237 3603,0 5-4862,2-258-8168,-1-6 4344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12214,'0'0'4498,"4"-27"-4058,-2 9-372,-2 6-45,2 0 1,0 1-1,0-1 1,8-22 0,-8 30 5,1-1 1,-1 0 0,1 1 0,-1-1 0,1 1 0,0 0 0,1 0-1,-1 0 1,1 1 0,0-1 0,0 1 0,0 0 0,0 0-1,1 0 1,-1 0 0,1 1 0,7-4 0,13-1 239,-1 1 0,1 0-1,0 2 1,0 1 0,0 1 0,1 1 0,-1 2 0,44 5 0,-58-4-238,0 0 1,0 1-1,0 1 0,-1-1 1,1 2-1,-1-1 1,0 2-1,0-1 1,-1 1-1,0 1 1,0-1-1,0 2 1,-1-1-1,0 1 0,-1 0 1,1 1-1,-2 0 1,1 0-1,-1 0 1,-1 1-1,1 0 1,5 18-1,-2-2 123,-1 0 0,-1 1-1,-2-1 1,-1 1 0,-1 1 0,-1-1 0,-1 0-1,-4 35 1,0-40 25,-1 0 1,0-1-1,-2 1 0,-1-1 0,0 0 1,-2-1-1,0 0 0,-1 0 0,-1-1 0,-17 21 1,-18 21-33,-85 85 1,126-141-136,-104 107-41,61-67-3603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10549,'0'0'7171,"31"151"-5618,-38-98-497,1-5-591,3-9-257,-3-8-112,6-11-96,-3-12-465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9060,'0'0'1945,"26"-10"-824,6-3-761,-9 3 59,0 1 1,0 2-1,1 0 0,45-7 1,-27 10 453,51 2 1,-92 2-873,0 0 0,0 0 0,-1 0 0,1 1 0,0-1 0,0 0 0,-1 0 1,1 1-1,0-1 0,-1 1 0,1-1 0,-1 0 0,1 1 0,0-1 0,-1 1 0,1 0 0,-1-1 0,1 1 0,-1-1 0,1 1 0,-1 0 0,0-1 0,1 1 0,-1 0 0,0-1 0,1 2 0,4 30 36,-5-23 37,0 0-1,-1 0 1,0-1 0,0 1-1,-4 11 1,2-12 12,-2-1 0,1 1 1,-1-1-1,0 0 0,0 0 0,-8 6 0,8-9-36,1 1 0,-1 0-1,1 0 1,0 0-1,0 0 1,0 1 0,1 0-1,0 0 1,0 0-1,0 0 1,1 0 0,0 0-1,0 1 1,-1 10-1,3-13-38,0-1-1,0 1 0,0-1 0,0 1 0,0-1 0,1 0 1,0 1-1,0-1 0,0 0 0,0 0 0,0 1 1,1-1-1,-1 0 0,1 0 0,0 0 0,0-1 1,0 1-1,0 0 0,0-1 0,1 1 0,-1-1 1,1 0-1,0 0 0,-1 0 0,1 0 0,0 0 1,4 1-1,24 15 93,-17-10 7,-1 0-1,1 1 1,21 20-1,-34-28-27,1 0 0,-1 0 0,0 1 0,0-1 0,0 1 0,0-1 0,0 1 0,0-1-1,0 1 1,-1-1 0,1 1 0,-1 0 0,1-1 0,-1 1 0,1 0 0,-1 0 0,0-1 0,0 1-1,0 0 1,0 0 0,0-1 0,0 1 0,-1 0 0,1 0 0,0-1 0,-1 1 0,1 0 0,-1-1-1,0 1 1,0-1 0,1 1 0,-1-1 0,0 1 0,0-1 0,-1 1 0,1-1 0,0 0-1,-2 2 1,-6 5 123,0 0 0,-1-1-1,0 0 1,-15 8-1,15-9-149,-82 43 240,80-43-901,-1-1 0,0-1-1,0 1 1,0-2-1,-18 3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10133,'0'0'8849,"-3"-1"-7859,0 1-928,0 0 0,0 1 0,1-1 1,-1 1-1,0-1 0,1 1 0,-1 0 1,1 0-1,-1 0 0,1 0 0,-1 0 0,1 1 1,-3 1-1,-34 27 191,21-16-59,3-3-80,-29 25 272,40-33-320,1 0 0,0 0 0,0 1 0,0-1 0,0 1 0,0 0 0,1 0 0,0 0 0,-3 5 0,5-7-76,-1 0-1,1 0 0,0 0 1,-1 0-1,1 0 1,0 0-1,0 0 1,0 0-1,1 0 0,-1 0 1,0 0-1,1 0 1,-1 0-1,1 0 0,0 0 1,0 0-1,0 0 1,0-1-1,0 1 0,0 0 1,0-1-1,0 1 1,1 0-1,-1-1 0,0 0 1,1 1-1,0-1 1,-1 0-1,1 0 1,2 1-1,6 4 3,0-1 0,1 0 0,-1 0 0,14 2 0,-10-2 40,26 8 81,-29-11-93,0 1-1,0 0 1,0 1 0,-1 0 0,0 1 0,0 0 0,0 1-1,0 0 1,-1 0 0,10 8 0,-17-10-3,0 0 1,0 0-1,0 0 1,0 1-1,0-1 0,-1 0 1,1 0-1,-1 1 1,-1-1-1,1 1 0,0-1 1,-1 7-1,0-3 24,0 0-1,0-1 1,-1 1-1,0-1 1,0 1-1,-5 13 1,1-12-10,0 0 1,0-1 0,-1 1-1,0-2 1,-1 1 0,1 0 0,-1-1-1,-1-1 1,1 1 0,-11 5-1,7-3-14,-1-2 0,-1 0 0,1 0 0,-1-1 0,0-1 0,-26 8-1,-18-7-1089,22-8-3443,33-15-5825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9668,'0'0'4741,"27"-19"-2553,86-65-899,-107 79-1149,0 1 1,-1-2 0,1 1 0,-1-1 0,0 1 0,-1-1 0,6-9 0,-9 11-35,1 0 0,0-1 1,-1 1-1,0-1 1,0 1-1,0-1 0,0-4 1,1-5 57,1-53 67,-3 56-275,0 10 36,-1 1 1,1-1 0,-1 1 0,1-1 0,-1 1 0,0 0 0,1-1 0,-1 1 0,1 0 0,-1-1 0,0 1 0,0 0 0,1 0-1,-1 0 1,0 0 0,1 0 0,-1 0 0,0 0 0,1 0 0,-1 0 0,0 0 0,0 0 0,1 0 0,-2 1 0,-1-1-19,-6 0-9,-1 0 0,1 0-1,0 1 1,0 1 0,1 0 0,-13 3 0,16-3 38,0 1 1,0-1-1,1 1 0,-1 0 1,0 0-1,1 1 0,0-1 1,0 1-1,0 0 0,0 0 0,1 0 1,-4 5-1,6-8-6,0 0 1,0 0-1,1 0 0,-1 0 1,0 0-1,0 0 0,1 0 1,-1 1-1,0-1 0,1 0 1,0 0-1,-1 1 0,1-1 1,0 0-1,-1 0 0,1 1 0,0-1 1,0 0-1,0 1 0,0-1 1,0 0-1,0 1 0,1-1 1,-1 0-1,0 1 0,1-1 1,-1 0-1,1 0 0,-1 1 1,1-1-1,-1 0 0,1 0 1,0 0-1,0 0 0,0 0 1,0 0-1,-1 0 0,1 0 0,0 0 1,1 0-1,-1-1 0,0 1 1,0 0-1,0-1 0,0 1 1,1-1-1,-1 1 0,0-1 1,3 1-1,8 3-40,0-1 0,1-1 0,-1 0 0,16 0 0,-15-1 32,50 3-1,-22-1-23,62 10 0,-91-10 31,-1-1 0,0 2-1,1 0 1,-2 0 0,1 1 0,0 0 0,-1 1-1,0 0 1,0 0 0,8 9 0,-15-13 1,0 0-5,-1 0-1,0 0 0,0 0 1,1 0-1,-1 1 0,0-1 1,-1 1-1,1-1 0,0 1 1,-1 0-1,1-1 0,-1 1 1,0 0-1,0 0 0,0 0 0,-1 0 1,1 0-1,0 0 0,-1 7 4654,0-27-2853,0-3-1786,0 0-1,6-31 0,-5 44-102,1-1 0,1 1 1,-1 0-1,1 1 0,0-1 1,1 0-1,-1 1 0,1 0 0,1 0 1,4-6-1,20-18-1598,1 2 1,1 1 0,37-24-1,-39 30-1289,-12 6-1455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2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1 186 12550,'0'0'4978,"131"-48"-4482,-53-2-496,-10 2-720,-52 26-3522,-13 5-3778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12742,'0'0'10253,"1"-20"-9715,6-40-471,-6 52-78,-1 9-8,-3 44-34,-32 213 613,8-81-20,-14 530-1159,42-691-636,7-36-10123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1181 9124,'0'0'931,"29"-10"-232,190-64 1828,-173 57-1800,-15 4 333,1 2-1,42-9 1,-74 20-1007,1 0 0,-1 0 0,0 0 0,0 0 0,0-1 1,0 1-1,0 0 0,1 0 0,-1 0 0,0 0 0,0 0 1,0 0-1,0 0 0,1 0 0,-1 0 0,0 0 0,0 0 0,0 0 1,0 0-1,1 0 0,-1 0 0,0 0 0,0 1 0,0-1 1,0 0-1,0 0 0,1 0 0,-1 0 0,0 0 0,0 0 1,0 0-1,0 0 0,0 1 0,0-1 0,0 0 0,1 0 1,-1 0-1,0 0 0,0 0 0,0 0 0,0 1 0,0-1 1,0 0-1,0 0 0,0 0 0,0 0 0,0 1 0,0-1 1,0 0-1,0 0 0,0 0 0,0 0 0,0 1 0,0-1 1,-7 13 833,-17 16-777,22-27 106,-21 23 96,8-10-176,2 0-1,-14 20 0,23-30-100,1 0 0,0 1 0,0-1 0,1 1 0,-1 0 1,1 0-1,0 0 0,1 0 0,0 0 0,0 0 0,-1 10 1,2-15-29,0 0 1,0 0 0,0 0 0,0 0 0,0 0 0,0 0 0,0 0-1,0-1 1,1 1 0,-1 0 0,0 0 0,1 0 0,-1 0-1,0 0 1,1 0 0,-1-1 0,1 1 0,-1 0 0,1 0-1,-1-1 1,1 1 0,0 0 0,-1-1 0,2 2 0,21 0 214,-10-3-163,-9 1-34,1-1-1,0 1 1,-1-1 0,1 0-1,0 0 1,-1-1-1,1 1 1,-1-1 0,0 0-1,1 0 1,-1-1-1,6-4 1,-2 1 22,-1-1-1,0 1 1,0-2 0,0 1 0,9-15-1,-6 7-35,0-1-1,-2-1 0,0 0 1,-1 0-1,-1 0 0,6-22 0,-13 67-2636,2-6 2612,0 1 0,2-1 1,7 31-1,-9-48 8,1 0 0,-1-1-1,1 1 1,0-1 0,1 0-1,-1 0 1,1 0 0,0 0 0,0 0-1,0 0 1,0-1 0,1 0-1,0 1 1,-1-1 0,1-1-1,0 1 1,0 0 0,1-1 0,-1 0-1,0 0 1,1 0 0,0-1-1,-1 1 1,1-1 0,0 0-1,-1-1 1,1 1 0,0-1 0,0 0-1,0 0 1,0 0 0,-1-1-1,1 1 1,0-1 0,0 0-1,-1-1 1,1 1 0,-1-1 0,1 0-1,-1 0 1,0-1 0,0 1-1,0-1 1,0 0 0,0 0-1,4-4 1,14-16 54,-1 0 0,-1-2 0,28-44 0,45-93 47,-75 130-78,6-14 33,-1-2-1,-3-1 0,-2-1 1,-2 0-1,-2-1 0,-3-1 1,-1 0-1,-3 0 0,0-70 1,-6 69 4,-2-169 588,0 217-485,-4-39 564,5 43-630,0 0-1,0 0 1,0 0-1,0 0 0,-1-1 1,1 1-1,-1 0 1,1 0-1,-1 0 0,1 0 1,-1 0-1,1 0 1,-1 0-1,0 0 1,0 0-1,1 0 0,-1 0 1,0 1-1,0-1 1,0 0-1,0 1 0,0-1 1,0 0-1,0 1 1,0-1-1,0 1 1,0-1-1,-3 1 0,3 0-100,-1 1-1,1 0 0,0 0 1,-1 0-1,1 0 0,0 0 1,0 0-1,0 0 0,0 0 1,0 1-1,0-1 0,0 0 1,0 1-1,0-1 0,0 1 1,1-1-1,-1 1 0,1-1 1,-1 1-1,1-1 0,0 1 1,-1 1-1,0 1-5,-24 82 122,4 0-1,-10 96 1,29-173-92,-18 161 25,7 2 0,12 216 0,1-387-67,0 18-160,1-1 1,5 23-1,-5-37-139,0 0 0,0 0 0,0 0 0,1 0 0,-1 0 0,1-1 0,0 1 0,0 0 0,0-1-1,1 1 1,-1-1 0,1 0 0,0 0 0,0 0 0,4 4 0,-7-7 208,0 0 0,1 0 0,-1 0-1,2 2-1906,-2-2 1907,0 0 0,0 0-1,1 0 1,-1 0 0,0 0 0,0 0 0,0 0-1,0 0 1,1 0 0,-1 0 0,0 0 0,0 0-1,0 0 1,0 0 0,1-1 0,-1 1 0,0 0-1,0 0 1,2-2-1788,-1-17-8194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15079,'0'0'702,"36"-7"-348,227-42 940,-222 40-937,13-4 307,1 3-1,110-6 1,-164 17-602,0-1 0,0 1 1,-1 0-1,1 0 0,0-1 0,0 1 0,0 0 1,-1 0-1,1 0 0,0 0 0,-1 0 0,1 0 1,-1 0-1,1 0 0,-1 0 0,0 0 0,1 0 0,-1 1 1,0-1-1,0 0 0,0 0 0,0 0 0,0 0 1,0 0-1,0 1 0,0 0 0,0 4 97,2 21 253,-3-22-401,1 0-1,0 0 1,0 0-1,1 0 1,0 0 0,-1 0-1,2 0 1,-1-1-1,0 1 1,1 0 0,0-1-1,0 1 1,0-1 0,1 1-1,4 5 1,5-4-2179,-5-6-3004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13574,'0'0'3786,"16"-2"-6102,82-3-73,78 4-9567,-173 1 12062,-1 0 0,1 0 0,-1 0 0,0 0 0,1 0 0,-1 1 0,0-1 0,1 1 0,-1-1 1,0 1-1,1 0 0,-1 0 0,0 0 0,0 1 0,0-1 0,0 0 0,0 1 0,0-1 0,0 1 0,-1 0 0,1-1 0,-1 1 0,1 0 0,-1 0 0,1 0 0,0 3 1,0 2 381,0 0 0,-1-1 1,0 1-1,-1 0 1,1 0-1,-1 0 0,0 0 1,-2 7-1,0 0-39,-2-1 1,1 1-1,-2-1 0,0 0 0,0 0 0,-1 0 1,-1-1-1,0 0 0,-11 14 0,5-5 509,-20 41 1,27-47-512,2-1 0,0 1 0,0 0 0,1 0 1,1 1-1,1-1 0,0 20 0,1-34-418,0-1-1,1 1 1,-1 0-1,0-1 1,0 1-1,1-1 1,-1 1-1,0 0 1,1-1-1,-1 1 1,0-1 0,1 1-1,-1-1 1,1 1-1,-1-1 1,1 1-1,-1-1 1,1 0-1,-1 1 1,1-1-1,-1 0 1,1 1-1,0-1 1,-1 0-1,1 0 1,0 0-1,-1 1 1,1-1-1,-1 0 1,1 0 0,0 0-1,0 0 1,30 0 131,-20 0-80,-4 0-37,1 0-1,0-1 1,-1 0 0,1 0 0,-1-1-1,1 0 1,-1 0 0,0 0-1,0-1 1,0 0 0,0-1-1,0 1 1,-1-1 0,1-1-1,-1 1 1,0-1 0,-1 0-1,1-1 1,-1 1 0,0-1 0,0 0-1,5-8 1,-7 7 0,0 0 1,0-1-1,-1 1 1,0 0-1,0-1 0,-1 1 1,0-1-1,0 0 1,-1 1-1,0-1 0,-1-9 1,4-44 2188,-2 60-2208,0-1-1,1 1 1,-1 0-1,0 0 1,0 0-1,1 0 0,-1 0 1,0 0-1,1 1 1,-1-1-1,1 0 1,-1 1-1,1-1 1,-1 1-1,1 0 1,-1-1-1,1 1 1,0 0-1,-1 0 1,1 0-1,-1 0 1,1 0-1,2 1 1,44 3-180,-41-2 166,0 0-1,0 1 1,0 0-1,-1 0 1,1 0 0,-1 1-1,0 0 1,0 0-1,0 1 1,-1 0-1,1 0 1,-1 0-1,0 1 1,-1-1-1,1 1 1,4 8-1,4 10 532,-1 0-1,19 52 0,-28-67-276,-2-8-240,-1-1 1,0 1-1,0-1 1,0 1-1,1-1 1,-1 1-1,0-1 1,1 1-1,-1-1 1,0 1-1,1-1 1,-1 1-1,1-1 1,-1 1-1,0-1 1,1 0-1,-1 1 1,1-1-1,-1 0 1,1 0-1,-1 1 1,1-1-1,0 0 1,-1 0-1,1 0 1,-1 0-1,1 1 1,0-1-1,-1 0 1,1 0-1,-1 0 1,1 0-1,-1 0 1,1-1-1,0 1 1,-1 0-1,1 0 1,-1 0-1,1 0 1,-1-1-1,1 1 1,-1 0-1,1 0 1,-1-1-1,1 1 1,-1-1-1,1 1 1,-1 0-1,1-1 1,-1 1-1,0-1 1,1 1-1,-1-1 1,0 1-1,1-1 1,-1 1-1,0-1 1,0 1-1,1-2 1,24-53 49,-16 34-90,0 0-1,2 0 1,0 1-1,14-19 1,-21 34-5,0 0 0,0 0 1,1 1-1,-1 0 1,1 0-1,0 0 1,0 0-1,1 1 1,-1-1-1,1 1 1,-1 1-1,1-1 1,0 1-1,0 0 0,0 1 1,0-1-1,0 1 1,1 0-1,10 0 1,-17 1 14,13 0-79,-1 0 1,0 1-1,16 3 0,-24-3 76,0 0 1,0 1-1,0-1 0,0 1 0,0 0 0,0 0 1,-1 1-1,1-1 0,-1 1 0,1-1 0,-1 1 1,4 5-1,4 4-77,-1 0 0,-1 1 1,0 0-1,-1 0 0,0 1 1,-1 0-1,9 25 0,-15-32-539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5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4226,'0'0'23627,"3"-93"-30767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38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2001,'0'0'9666,"0"33"-8415,0 219 1129,-3-186-1076,-16 94-1,1-25-1122,15-98-1888,3 62-1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39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28 10245,'0'0'6950,"-10"0"-6417,84-12 14,0 3 0,140 2 0,-212 7-524,0 0 0,0 1 0,0-1 0,0 1 0,0-1 0,0 1 0,0 0 0,0 0 0,0 0 0,0 0 0,-1 0 0,1 0 0,0 0 0,-1 0 1,1 1-1,-1-1 0,1 1 0,-1-1 0,0 1 0,0 0 0,1-1 0,-1 1 0,0 0 0,-1 0 0,1 0 0,0 0 0,0 0 0,-1 0 0,1 3 0,2 7 60,-1 1 0,0-1 0,-1 21 0,-1-32-82,2 41 337,0 0 118,-1 1 0,-2-1 0,-12 78-1,0-66-623,-25 132 751,33-149-2204,-1 52-1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40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88 6339,'0'0'7201,"-4"0"-6086,-12 0 109,12 0 1380,8 0-2209,30-2 46,0-2 0,0-1 0,-1-2 0,58-18 0,-21 5-309,-44 13-285,0 1-1,1 1 1,42-1-1,-63 6-2473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3:44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6707,'0'0'5685,"4"28"-4367,-1-28-1296,-1 0 0,1 0 0,0-1-1,-1 1 1,1-1 0,0 1 0,-1-1-1,1 0 1,0 0 0,-1 0 0,1 0-1,-1-1 1,0 1 0,1-1 0,-1 0-1,0 1 1,0-1 0,0 0 0,0 0-1,0 0 1,-1 0 0,1-1 0,-1 1 0,1 0-1,-1-1 1,0 1 0,0-1 0,0 1-1,0-1 1,0 1 0,0-4 0,-10 26 2718,4-12-2743,2 0 0,-1 0 1,1 0-1,0 1 0,-3 16 1,5-19-16,1-3 14,-1 0-1,1 0 1,0 1 0,0-1 0,0 0 0,0 0 0,1 6 0,4-12 320,-4 3-309,-1 0-1,1 0 1,-1 0 0,1 0 0,-1-1 0,1 1-1,-1 0 1,0 0 0,1 0 0,-1-1 0,1 1-1,-1 0 1,0-1 0,1 1 0,-1 0 0,0-1 0,1 1-1,-1 0 1,0-1 0,0 1 0,1-1 0,-1 1-1,0-1 1,0 1 0,0-1 0,1 1 0,-1 0-1,0-1 1,0 0 0,2-18 18,0-38 0,-2 54-24,0 3-36,-1 0-65,1 0 97,-1 1-1,0-1 0,1 1 1,-1 0-1,0-1 0,1 1 1,-1-1-1,1 1 0,-1 0 1,1 0-1,0-1 0,-1 1 1,1 0-1,0 0 0,-1-1 1,1 1-1,0 0 0,0 0 1,0 0-1,-1 0 0,1-1 1,0 1-1,0 0 0,0 0 1,1 1-1,-1 29-2027,0-24-1231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3.2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0 443 18136,'0'0'4578,"138"-179"-3489,-20 109-193,3 5-608,1 12-240,-10 8-48,-12 14-1392,-79 31-2642,-8 0-5474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3.5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12358,'0'0'6368,"0"5"-5253,-4 151 3032,5-100-2718,-1-54-1045,0-6-160,0-12-199,1 0-1,1 0 1,0 0-1,1 1 1,1 0-1,1-1 1,0 1-1,0 1 1,2-1-1,11-20 1,-17 34-65,9 5-278,-5 6 322,0 0 1,0 1-1,-1-1 0,-1 1 0,4 17 0,-4-14 33,1 1 0,1-1 0,0-1 0,8 17 0,-11-27-167,0 0 0,0 0-1,0 0 1,0 0 0,1 0-1,-1 0 1,1-1 0,0 1-1,0-1 1,0 0 0,0 0-1,0 0 1,0 0 0,1 0-1,-1-1 1,0 0 0,1 1-1,-1-1 1,1 0 0,0-1-1,4 1 1,-1 0-719,14 0-1111,-4-2-4008,-7-2-2388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3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0 468 12374,'0'0'7827,"3"8"-6693,0 3-745,1-1-1,1 1 1,0-1 0,0 0-1,8 11 1,-10-18-292,-1 1 0,1-1 0,0 0 0,-1 0 0,2 0 0,-1-1 0,0 1 0,0-1 0,1 1 0,-1-1 0,1 0 1,0-1-1,0 1 0,-1-1 0,1 1 0,0-1 0,0 0 0,0-1 0,1 1 0,4 0 1790,12 19-1801,-20-20-12,0 0 1,0-1 0,-1 1-1,1 0 1,0 0 0,-1 0 0,1-1-1,0 1 1,-1 0 0,1-1-1,0 1 1,-1 0 0,1-1 0,-1 1-1,1-1 1,-1 1 0,1-1-1,-1 1 1,1-1 0,-1 1 0,1-1-1,-1 0 1,0 1 0,1-1-1,-1 0 1,0 1 0,0-1-1,1 0 1,-1 1 0,0-1 0,0-1-1,8-32-152,-6 23 305,14-68-171,10-47-162,43-129-1,-62 238-577,-1 1-1,2 0 1,12-20 0,-14 30-3198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4.6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1 556 4690,'0'0'10525,"2"25"-8642,1-4-1448,7 152 2300,-10 52 1528,0-223-3820,0-7 5,2-28-215,0-1 0,3 1 0,8-37 0,35-102-358,-21 80 207,152-451 59,-170 526 96,-9 17-230,0-1 0,0 1 1,0 0-1,0 0 0,0 0 0,1 0 1,-1 0-1,0 0 0,0 0 1,0 0-1,0-1 0,0 1 1,0 0-1,0 0 0,0 0 1,1 0-1,-1 0 0,0 0 1,0 0-1,0 0 0,0 0 1,0 0-1,0 0 0,1 0 1,-1 0-1,0 0 0,0 0 1,0 0-1,0 0 0,0 0 1,0 0-1,1 0 0,-1 0 1,0 0-1,0 0 0,0 0 1,0 0-1,0 0 0,0 0 1,1 0-1,-1 0 0,0 1 1,0-1-1,0 0 0,0 0 1,0 0-1,0 0 0,0 0 1,0 0-1,0 1 0,5 27 481,-3-14-633,11 148 621,-10 182 0,-4-190-324,1 1-293,0-56-3621,-1-84-229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1-21T23:21:22.2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7290 3373 953 0,'0'0'315'0,"0"0"-217"0,0 0-74 15,0 0 54-15,0 0 7 16,0 0-22-16,75 8 20 15,4-8-18-15,19 0-9 16,18 0 4-16,13-3-22 16,4-4-6-16,-6-1-21 15,-11 4 1-15,-20-1 0 16,-16 5 3-16,-11 0 0 16,-11 0-8-16,-16 0 11 15,-13 0-11-15,-11 0-7 16,-11 0 0-16,-3 0 0 0,-4 0 0 15,0 0 0-15,0 0 0 16,0 0 0-16,0 0 0 16,0 0 0-16,2 0 0 15,1 0 0-15,-1 0 0 16,0 0-74-16,5 0-70 16,2 0-98-16,-5 0-135 15,5 0-167-15</inkml:trace>
  <inkml:trace contextRef="#ctx0" brushRef="#br0" timeOffset="300.45">8183 3180 1220 0,'0'0'122'0,"0"0"-108"16,0 0 2-16,0 0 47 16,0 0 10-16,246 14 15 15,-97-6-19-15,-1 6-28 16,-23 8-2-16,-28 9-11 16,-35 2 29-16,-28 7 1 15,-30 7 0-15,-8 10 2 16,-64 18-19-16,-34 11-41 0,-38 10 0 15,64-61-136-15,-2-6-298 16</inkml:trace>
  <inkml:trace contextRef="#ctx0" brushRef="#br0" timeOffset="150700.06">2208 16427 629 0,'0'0'201'15,"0"0"-75"-15,0 0-32 16,0 0 6-16,0 0 1 16,0 0-2-16,-43-9-8 0,39 9-3 15,1 0 6-15,-1 0-13 16,4 0-15-16,-2 0-14 15,0 0-1-15,2 0 0 16,0 0-5-16,0 0-6 16,0 0-7-16,0 0-29 15,0 0-4-15,0 0 0 16,0 0 0-16,0 0 0 16,0 0 0-16,0 0 0 15,11 0 0-15,24 0 0 16,19 0 0-16,10 0 0 15,5-7 0-15,10 5 0 16,-6-2 0-16,-7-4 0 16,-10 8 0-16,-13 0 0 15,-7-4 0-15,-9 4 0 0,-6 0 0 16,-5 0 0-16,-5 0 0 16,-5 0 0-16,-2 0 0 15,-2 0 0-15,-2 0 0 16,0 0 0-16,0 0 0 15,0 0 0-15,0 0 0 16,0 0 0-16,0 0 0 16,0 0 0-16,0 0 0 15,0 0 0-15,0 0 0 16,0 0 0-16,0 0 0 16,0 0 0-16,0 0 0 15,0 0 0-15,0 0 0 0,0 0 0 16,0 0 0-16,0 0 0 15,0 0 0 1,0 0 0-16,0 8-128 0,0 2-303 16,0 2-533-16</inkml:trace>
  <inkml:trace contextRef="#ctx0" brushRef="#br1" timeOffset="157785.99">4088 15430 811 0,'0'0'243'0,"0"0"-192"16,0 0-34-16,-122-20 16 15,61 54-3-15,3 2 33 16,7 0 8-16,11-8-19 15,13 2-13-15,14 1-23 16,13 1-15-16,0 10-1 0,5 6 0 16,28 4 8-16,5 6-4 15,7-3-2-15,-6-10 3 16,-3 4-4-16,-5-9 2 16,-8 0 1-16,-6-4-4 15,-7 4 5-15,-8-1-2 16,-2 3 0-16,0-3 5 15,-23-3-2-15,-6-13-3 16,-4-1 3-16,-7-13 5 16,-5 4-4-16,3-13 2 15,2 0-5-15,9 0 1 16,6 0-1-16,11 0-8 16,8-13-5-16,6-9-55 0,0-10-76 15,29-12-47-15,-7 21-95 16,3 2-166-16</inkml:trace>
  <inkml:trace contextRef="#ctx0" brushRef="#br1" timeOffset="158025.62">4398 15458 851 0,'0'0'166'16,"0"0"-102"-16,0 0-53 15,0 0-1-15,0 0 43 0,0 0 35 16,-4 65 10 0,-13 27-29-16,7 9-7 0,0 8-39 15,6-11-13-15,2-13-8 16,-1-9-2-16,3-10 1 16,0-12-1-16,0-8 0 15,0-8-56-15,0-14-77 16,0-24-122-16,0 0-149 15</inkml:trace>
  <inkml:trace contextRef="#ctx0" brushRef="#br1" timeOffset="158752.14">4141 16218 717 0,'0'0'108'0,"0"0"-75"15,0 0-32-15,0 0 7 0,120-106 46 16,-68 86 38-16,0 4-10 15,-8 6-40-15,1-2-9 16,-8 6-14-16,-10 6 2 16,-9 0-6-16,-7 0-9 15,-9 0-3-15,-2 0 8 16,0 6 11-16,0 19 10 16,0 8 23-16,0 5-3 15,-7-9-27-15,1-8-3 16,1-13-7-16,5-4-8 15,0-4-5-15,0 0-2 16,0 0-1-16,2 0-5 0,21 0 6 16,8-16 7-16,5-7 1 15,-3-4-5-15,-4 1-3 16,-6 2-5-16,-11 7 4 16,-2 8-6-16,-6 5 7 15,-4 0-2-15,0 4-1 16,0 0 1-16,0 0-8 15,0 0-2-15,0 22-7 16,0 8 18-16,5 10 1 16,6-2 1-16,5-7 1 15,1-10-2-15,5-7-5 16,5-14 1-16,2 0 0 16,0 0 1-16,5-14 3 0,1-22 7 15,-2-8 3-15,1-10-8 16,-5-8 4-16,-2-14 0 15,-5-9-5-15,0-17 2 16,-2-15 4-16,-4 1-6 16,-5 0 0-16,-9 23 2 15,-2 34 10-15,0 21 14 16,0 22 8-16,0 13 22 16,0 3-14-16,0 0-18 15,0 0-13-15,0 35-10 16,-6 36 2-16,-3 36 21 15,-7 27 21-15,1 1-25 0,3-11-14 16,1-20-2 0,5-15-4-16,-2-13 0 0,8-24 0 15,0-16-2-15,0-18-4 16,0-12-67-16,0-6-95 16,0 0-81-16,0-10-168 15,0-8-110-15</inkml:trace>
  <inkml:trace contextRef="#ctx0" brushRef="#br1" timeOffset="158926.15">4866 16079 810 0,'0'0'329'0,"0"0"-206"16,0 0-119-16,0 0-2 0,111-133 4 16,-48 89 23-1,-3 7-6-15,-3 5-17 0,-5 10-4 16,-5 9-2-16,-7 8-46 15,-7 5-92-15,-33 0-167 16,0 9-43-16</inkml:trace>
  <inkml:trace contextRef="#ctx0" brushRef="#br1" timeOffset="159234.16">5316 16114 590 0,'0'0'145'16,"0"0"-67"-16,0 0-43 15,0 0 84-15,0 0-35 16,0 0-12-16,98-30-3 0,-85 0-31 16,-9 2-28-16,-4 6 2 15,0 8 6-15,0 1-1 16,-4 9 67-16,-9 4-8 16,-5 0-51-16,0 0 7 15,4 0-21-15,4 7 14 16,3 17 10-16,5 8-12 15,2 6 7-15,0-6 1 16,9-2-14-16,22-6-9 16,7-7-7-16,13-13-1 15,7-4-2-15,7 0-9 16,4-31-174-16,-47 12-132 16,-5-2-605-16</inkml:trace>
  <inkml:trace contextRef="#ctx0" brushRef="#br1" timeOffset="159691.67">6552 15276 429 0,'0'0'749'16,"0"0"-614"-16,0 0-107 15,0 0-23-15,0 0 20 16,0 0 21-16,7 80 11 0,-32 37 54 16,1 11-60-1,6 6-28-15,4-4-2 0,6-9-17 16,1-14 3-16,7-14-5 15,0-17-2-15,0-21-9 16,0-25-109-16,7-30-72 16,-3-13-271-16</inkml:trace>
  <inkml:trace contextRef="#ctx0" brushRef="#br1" timeOffset="160418.57">6125 15946 915 0,'0'0'22'0,"0"0"-22"15,0 0 0-15,145-23 55 16,-81-4 66-16,5-8-44 16,6-15-41-16,10-18-17 15,4-14-4-15,-1-13-10 16,-11 2 2-16,-17-1-3 15,-17 13 2-15,-23 5 0 16,-18 6 2-16,-2 5 7 16,0 9 10-16,-11 14 5 15,0 15 33-15,7 19 55 16,1 3-76-16,3 5-5 16,0 0-11-16,-5 28-15 0,-5 50-7 15,-11 36 8 1,0 37 28-16,-2-5-23 0,5 3-9 15,3-10-3-15,1-18 22 16,3-16 14-16,7-27-11 16,2-20-16-16,2-24-9 15,0-16-1-15,0-9-4 16,0-9-3-16,0 0 0 16,0 0-1-16,4-13-17 15,7-27-29-15,5-4-3 16,1 4 19-16,-5 13 30 15,-6 18 2-15,-1 3 2 0,3 4-10 16,10 2-7 0,9 0 10-16,11 0 6 0,6 0 2 15,3 0-2-15,-3 0 0 16,-1-3 0-16,-5-4 2 16,-2-11-1-16,-7-4 0 15,-5-6-23-15,-11-3-46 16,-7-1 15-16,-6-2 9 15,0 6 1-15,-21 10-9 16,-12 4 25-16,-5 14 28 16,2 0 6-16,0 0 8 15,7 24 12-15,10 2 0 16,11 5 1-16,8 4 4 16,0 1-5-16,16 0 21 15,18 1-31-15,6-11-11 0,7-4-5 16,9-13-2-16,4-9-133 15,-39 0-188-15,-2 0-486 16</inkml:trace>
  <inkml:trace contextRef="#ctx0" brushRef="#br1" timeOffset="161367.25">8165 15615 751 0,'0'0'275'0,"0"0"-180"0,0 0-78 16,0 0 11-16,-127 134 55 16,98-77-10-16,9 10 14 15,9-9-42-15,11-3-24 16,0-11 7-16,25-12-22 16,15-10-2-16,5-14 6 15,-1-8-9-15,-2 0 9 16,-4-5-13-16,-6-24 8 15,-5-3 6-15,-10-4-2 16,-11 1-9-16,-6 7-4 16,0 0 4-16,-4 6 0 15,-15 1 6-15,-2 8-1 16,5 3 1-16,3 2 5 0,9 2 4 16,4 3-7-1,0 2-8-15,0-3-14 0,13-1-8 16,22-3 22-16,19 3 2 15,6 5 1-15,3 0-2 16,-3 13-2-16,-9 16 2 16,-9 5 0-16,-6-1-1 15,-9-4 4-15,-9-6-3 16,-7-14 2-16,-7 0-3 16,-4-9 2-16,0 0 2 15,0 0 15-15,0 0 18 16,0 0 9-16,0-17 7 15,0-11-32-15,0-12-12 16,0-10-7-16,0 2 0 0,0 2 2 16,0 2-4-16,16 0-1 15,6 4-17-15,12-1-41 16,6 10-77-16,-23 26-90 16,-1 5-269-16</inkml:trace>
  <inkml:trace contextRef="#ctx0" brushRef="#br1" timeOffset="163868.18">9073 15833 642 0,'0'0'140'0,"0"0"-102"0,0 0-21 16,0 0 58-16,0 0 11 16,0 0-9-16,0 0-4 15,84-4 9-15,-68-14-32 16,-1-4-23-16,-4-1-12 16,-8 2 0-16,-3 3 2 15,0 0 0-15,0 4-4 16,-7 2-6-16,-13 6-3 0,-3 2-1 15,-2 4 16 1,2 0-17-16,-4 0-1 0,4 22-1 16,5 1 0-16,7 8 3 15,7 3-1-15,4-2-1 16,0-8 3-16,6-2-4 16,26-10-5-16,5-4 4 15,8-6-4-15,6-2 5 16,1 0 0-16,-3 0 0 15,-7 0-3-15,-4 0-13 16,-12 0 15-16,-5 0 1 16,-10 0 0-16,-5 0-4 15,-3 0 0-15,-3 0 1 16,0 0 3-16,0 0 5 0,0 0 0 16,0 0 7-16,0 0 10 15,0 0 12-15,0 0 11 16,0 0-7-16,0-14-6 15,0 0-32-15,0-8-9 16,0 0-2-16,5-8-12 16,28 3-35-16,15-9-28 15,13 9-38-15,8 1-86 16,0 4-51-16,-44 17 17 16,-8 5-10-16</inkml:trace>
  <inkml:trace contextRef="#ctx0" brushRef="#br1" timeOffset="164635.43">9904 15638 99 0,'0'0'236'15,"0"0"-73"-15,0 0-31 16,0 0-33-16,-94 116-15 0,49-89 21 16,3 3 14-16,3-2 5 15,14-6-35-15,6-4-23 16,13-5-33-16,6-9-21 16,0 2 2-16,0 1-6 15,4-3-7-15,19-4 2 16,8 0 4-16,2 0-3 15,1 0-2-15,-5-15 14 16,-5 0-16-16,-9 1 3 16,-6 6-3-16,-2 2 0 15,-7 3-1-15,0 3 1 16,0 0 1-16,0 0-1 0,0 0-1 16,0 0-9-1,0 0 4-15,0 0 4 0,0 0-10 16,0 13-1-16,9 9 11 15,12 0 1-15,2-12-5 16,6-6 0-16,7-4 3 16,0 0 0-16,4-14 2 15,0-14 1-15,-3-5 8 16,0-11-8-16,-4-4 4 16,-2-4-3-16,-1-5 9 15,-9-6-1-15,-1 0 4 16,-9 4-8-16,-9 5 0 0,-2 14 8 15,0 13 6 1,0 12 3-16,0 13 7 0,0 2 3 16,-2 0-13-16,-2 5-19 15,-3 34 1-15,-3 23-1 16,-2 15 12-16,5 0-4 16,7 0-6-16,0-15 11 15,9-10 6-15,20-16-7 16,2-12-6-16,5-7-1 15,0-17-1-15,0 0-3 16,1-19 2-16,1-25 9 16,3-14-6-16,-8-14-3 15,-4-8 3-15,-7-5-6 16,-6-5-9-16,-8-2-2 16,-1 6 2-16,-5 6-1 0,-2 7 2 15,0 25 8-15,0 14 2 16,0 22 0-16,0 12-1 15,-4 0 17-15,-9 30 2 16,-14 40-7-16,-9 33 11 16,1 13 6-16,4 4-9 15,15-8-11-15,14-9-4 16,2-18-6-16,0-18 0 16,13-15-29-16,7-16-71 15,-9-36-163-15,-4 0-197 16</inkml:trace>
  <inkml:trace contextRef="#ctx0" brushRef="#br1" timeOffset="165467.5">3959 17048 785 0,'0'0'274'15,"0"0"-217"-15,0 0-52 16,20 139 46-16,-14-51 4 16,-4 10 10-16,1 6-15 15,-3 3-21-15,0 1-9 16,0-2-7-16,0-12-10 15,0-9-1-15,0-19 1 16,0-24-6-16,0-16-11 0,0-22-51 16,0-4-71-16,0-14-121 15,0-20-212-15</inkml:trace>
  <inkml:trace contextRef="#ctx0" brushRef="#br1" timeOffset="165767.56">3758 17249 753 0,'0'0'188'0,"0"0"-109"16,-18-120-54-16,18 93-24 15,29 4 2-15,10 2 46 0,9 3 10 16,12 4-21 0,0 11-6-16,-1 3-11 0,-10 0-11 15,-9 0-5-15,-9 25-3 16,-11 7 23-16,-11 12 19 15,-9 9-1-15,0 5-12 16,-31 0-17-16,-9-3 31 16,-3-5-29-16,1-11-7 15,7-9-7-15,6-8-1 16,8-7-2-16,8-7-26 16,8-7-13-16,5-1-32 15,0 0-70-15,14-9-121 16,3-9 26-16</inkml:trace>
  <inkml:trace contextRef="#ctx0" brushRef="#br1" timeOffset="166450.34">4448 17195 667 0,'0'0'228'16,"0"0"-177"-16,0 0-29 15,0 0 47-15,0 0 45 16,0 0-9-16,-31 17-26 16,25-11-33-16,4-1-27 15,0-1-6-15,2-4-2 16,0 0-2-16,0 0 0 0,0 0-2 16,0 0 3-16,0 0-3 15,0 0 6-15,0 0-3 16,0 0 2-16,0 0 6 15,0 0 4-15,0 0-8 16,0 0-1-16,0 0-10 16,0 4-2-16,0 10-1 15,0 3 0-15,0 10 0 16,0-5 2-16,4 0-3 16,8-7 1-16,-2-2-1 15,5-9 0-15,6 0-8 16,1-4 5-16,5 0-3 15,4-13 7-15,-1-10 0 16,-4-4-7-16,-2-2 3 16,-8 11-3-16,-5 0 2 0,-5 12 4 15,-6 6-2-15,0 0 3 16,0 0-2-16,0 0 0 16,0 0-2-16,0 10 0 15,10 12 4-15,1 4 1 16,5-2 0-16,3-2-1 15,6-10-1-15,0-7 1 16,2-5-4-16,-6 0 2 16,0 0 0-16,-8 0 2 15,-4 0-3-15,-7-1 3 16,-2-11 12-16,0-10-4 16,0 0-1-16,-6 0 4 0,-6-1 15 15,6 0-12-15,-1 1 2 16,7 8-14-16,0 2-2 15,0-3-7-15,9 3-27 16,24 7-91-16,-17 1-183 16,1 4-239-16</inkml:trace>
  <inkml:trace contextRef="#ctx0" brushRef="#br1" timeOffset="166972.12">5256 17235 676 0,'0'0'297'0,"0"0"-144"15,0 0-73-15,0 0 39 16,0 0-7-16,-68 120-18 16,64-70-21-16,4 12-23 15,0 10-17-15,0 5-4 16,0 7 2-16,0 6 6 15,7-6 11-15,-2-3-19 16,1-15-11-16,-2-20-12 16,-1-20-2-16,-1-15-3 15,-2-9 2-15,0-2-1 16,0 0 7-16,0-2-4 0,0-37 0 16,-2-21-5-16,-14-20-19 15,5-16 18-15,2-15-1 16,5-5 1-16,4 0-22 15,0 5 9-15,2 13 6 16,20 22 8-16,0 22-9 16,1 13 4-16,-3 15 5 15,-5 16-10-15,-1 10 9 16,-3 0-8-16,5 0 5 16,1 14 4-16,-1 8 2 15,-3 9 1-15,-6 0-2 16,-5 6 2-16,-2-1-2 15,0 0 2-15,-7-2-3 0,-10-6-9 16,1-6-25-16,5-4-41 16,7-14-41-16,4-4-33 15,0 0-102-15,0 0-142 16,11-8 30-16</inkml:trace>
  <inkml:trace contextRef="#ctx0" brushRef="#br1" timeOffset="167283.54">5487 17237 302 0,'0'0'281'15,"0"0"-153"-15,0 0-55 16,0 0 6-16,0 0 58 16,0 0-12-16,36-6-20 15,-36 34-25-15,-5 6-21 0,3-2-19 16,2-1-13-16,0-8-13 16,0-9 14-1,16-6-21-15,4-4-2 0,0-4-1 16,0 0 11-16,-2-7-2 15,2-18 8-15,-7-9-3 16,-1 1-10-16,-10-2-3 16,-2 1 2-16,0 6-2 15,-23 2 3-15,-10 11-3 16,-5 12-5-16,-5 3-4 16,4 0-16-16,1 8-32 15,7 20-36-15,13 6-28 16,18-24-87-16,0 1-211 0</inkml:trace>
  <inkml:trace contextRef="#ctx0" brushRef="#br1" timeOffset="167934.29">5921 17074 643 0,'0'0'185'16,"0"0"-164"-16,0 0 25 15,0 0 126-15,0 0-45 16,0 0-7-16,-64 0-28 16,44 14-17-16,7 4-24 15,2-4-20-15,6 3-22 16,3-3-1-16,2 3 1 0,0 2 3 16,0-1-10-16,0 4 1 15,18 0-3-15,0 0 4 16,1-4 0-16,-1-1 0 15,-2-2 0-15,-7-1-2 16,-2-1 5-16,-3-5-3 16,-4 1 5-16,0-1 5 15,0-2-2-15,0 7 2 16,-11-7-7-16,-9-3-3 16,-3-3 1-16,-1 0-5 15,6 0 1-15,0 0 0 16,7 0 2-16,5 0-3 15,6 0 0-15,0 0-3 0,0 0-6 16,2 0-16 0,31 0 17-16,14 0 8 0,6-3-4 15,7-20 4-15,-1-4-10 16,-4 0 10-16,-6-1 0 16,-4-6-2-16,-12 6 0 15,-10 2-13-15,-12-2-11 16,-9-2 22-16,-2 3 0 15,0 4 5-15,-17 6-2 16,-22 11 1-16,-7 6-6 16,-6 0 6-16,8 18 4 15,11 5 9-15,10-1 1 0,12 6-3 16,11 2 3-16,0 6 3 16,5-5 4-16,28-4-11 15,11-5-9-15,12-8-2 16,6-6-23-16,9-8-41 15,6 0-95-15,-51 0-138 16,-2-4-290-16</inkml:trace>
  <inkml:trace contextRef="#ctx0" brushRef="#br1" timeOffset="169067.77">7299 17124 365 0,'0'0'198'16,"0"0"-58"-16,0 0-77 16,0 0 1-16,0 0 33 15,0 0 25-15,0 0-37 16,2-4-22-16,-2 4-16 15,0 0-4-15,0 0-4 0,0 0-7 16,0 0 6 0,0 0 2-16,0 0-5 0,0 0-5 15,0 0 0-15,0 0 2 16,0 0-2-16,0 0-13 16,0 0-1-16,0 0-3 15,0 0 5-15,0 0 4 16,0 0 0-16,0 0-1 15,-2 0-5-15,-9 9-12 16,-1-1-4-16,8-7 1 16,2 3-1-16,2-4 0 15,0 0 0-15,0 0-2 0,0 0-3 16,0 0-2-16,0 0 0 16,0 0 1-16,0 0 1 15,0 0 5-15,0 0 5 16,0 0-1-16,0 0 0 15,0 0-1-15,0 0-1 16,0 0 3-16,0 0 0 16,0 0-2-16,0 0-1 15,0 0-1-15,0 0-1 16,0 0 1-16,0 0 0 16,0 0-1-16,0 9-3 15,0 1 3-15,0-3 1 16,0 2-1-16,0-9 0 15,0 0-1-15,0 0-2 16,0 0-4-16,6 0-1 0,19-9 6 16,4 2 0-16,2-3 1 15,-4 10 1-15,-2 0-1 16,-4 22-5-16,-5 40 6 16,-1 24 1-16,-7 20 4 15,-6 10-1-15,0 1-2 16,0-10-1-16,9-13 4 15,5-22-5-15,4-24 0 16,0-20-1-16,-4-20-5 16,-7-4-2-16,-5-4-14 0,-4 0 3 15,0-16 19 1,0-21 25-16,-29-17-19 0,-17-8 1 16,-12 4-4-16,-3-5 1 15,6 13-3-15,9 11 3 16,21 7-4-16,15 6-5 15,10 0-39-15,16-2-154 16,13 20-92-16,7-2-408 16</inkml:trace>
  <inkml:trace contextRef="#ctx0" brushRef="#br1" timeOffset="169433.28">8148 16860 896 0,'0'0'287'16,"0"0"-270"-16,0 0-16 15,0 0-1-15,-5 126 28 0,5-60 58 16,0 6-13-16,-2-1-19 16,-5-7-26-16,1-17-15 15,-1-5-11-15,3-21-1 16,-2-7-1-16,0-5-37 15,-5-9-45-15,-5 0-77 16,5 0-262-16,-2-13 32 16</inkml:trace>
  <inkml:trace contextRef="#ctx0" brushRef="#br1" timeOffset="170085.62">7905 17299 209 0,'0'0'394'16,"0"0"-241"-16,0 0-43 15,0 0-108-15,0 0 12 16,0 0-14-16,35-14 71 15,19 0 4-15,9-12-22 16,3-14-36-16,3-14 2 0,0-9-1 16,0-8-16-16,-4-6 5 15,-8 3 3-15,-14 1-3 16,-16 2-3-16,-16 4-2 16,-11 17 4-16,0 10 38 15,0 18 58-15,-4 14-29 16,-3 8 19-16,5 0-3 15,-5 4-46-15,-6 42-25 16,-6 20-7-16,-2 19 3 16,-2-1 18-16,5-4-4 15,7-7-8-15,5-2 4 16,4-13-6-16,2-9-9 0,0-13-7 16,0-14 3-16,0-4-4 15,0-14-1-15,0-4 1 16,0 0-1-16,0 0 0 15,0 0-1-15,0 0-6 16,0 0 3-16,0 0-2 16,0 0 4-16,0 0-3 15,0 0-3-15,4 0-7 16,21 4 4-16,10 2 6 16,11-6 5-16,8 0-2 15,2 0-16-15,0-6 16 16,-8-12-27-16,-3-4 23 15,-7 0 0-15,-11 0-13 16,-12 4-13-16,-7 0 3 16,-8 1-3-16,0 3 32 0,-12-3 4 15,-13 6 0-15,-6 7-4 16,-7 4 4-16,-2 0 3 16,-3 10 18-16,4 20-17 15,10 7 15-15,16-5 11 16,13 2-4-16,0-2-22 15,27 0 0-15,23-10-5 16,18-10 1-16,7-10-3 16,8-2-2-16,-1 0-66 15,-56-10-144-15,-5 2-261 0</inkml:trace>
  <inkml:trace contextRef="#ctx0" brushRef="#br1" timeOffset="171950.89">6539 17933 767 0,'0'0'290'0,"0"0"-198"16,0 0-56 0,0 0-7-16,0 0 40 0,-27 128 23 15,18-64-4-15,-2 6-24 16,0 2 5-16,2-6-9 16,-2-16-10-16,5-13-10 15,-2-17-3-15,4-10-5 16,2 0-10-16,2-10-7 15,-2 4-6-15,2-4-5 16,0 0 1-16,0 0 0 16,0 0 1-16,0-24-3 15,0-36-3-15,0-20-1 0,0-25-18 16,0-5 6-16,10 2 4 16,17 5-18-16,4 9 6 15,1 18-4-15,6 18 23 16,-4 14-5-16,-3 14 6 15,-2 12-6-15,-8 7 1 16,0 7-2-16,-6 4 0 16,1 0 3-16,-3 15 4 15,-4 18 1-15,-6 9 0 16,-3 8 6-16,-3 1-5 16,-26-1 1-16,-4 4 1 15,-6-9-3-15,0-6 0 16,1-6 0-16,2-7 0 0,7-4 0 15,9-12 2-15,11-7-2 16,7 2 0-16,2-5-1 16,0 0-2-16,0 8-4 15,0 2 0-15,9 4 6 16,16 8 1-16,4-4 1 16,2 4 1-16,4-4 1 15,1 4-1-15,-3-4-2 16,-2 0 1-16,3-3-2 15,6-4 1-15,7-1-4 16,13-6-135-16,-38-4-178 16,3 0-170-16</inkml:trace>
  <inkml:trace contextRef="#ctx0" brushRef="#br1" timeOffset="172517.8">7085 18272 444 0,'0'0'146'0,"0"0"-62"0,0 0-42 15,0 0 43-15,0 0-3 16,0 0 26-16,16 26-54 16,-3-22 14-16,2-4-11 15,7 0-2-15,5-21 0 16,2-18-15-16,5-8-23 15,-5 3-10-15,-5-1 2 16,-6 14-9-16,-9 5-1 16,-7 4-3-16,-2 12 4 15,0 2 1-15,0 4 2 0,-16 4-1 16,-3 0-1-16,-4 0 11 16,1 12 17-16,-1 10-17 15,6 4 9-15,8-2 7 16,7-2-12-16,2-4-2 15,0 1-8-15,4-4-1 16,14-5-4-16,4 0 4 16,5-1 0-16,2-9-2 15,7 0 6-15,1 0-6 16,1-9 6-16,3-9-9 16,1-10-15-16,3-3-99 15,-34 18-166-15,-1 3-448 16</inkml:trace>
  <inkml:trace contextRef="#ctx0" brushRef="#br1" timeOffset="174037.45">7809 17888 572 0,'0'0'193'15,"0"0"-106"-15,0 0-21 16,0 0-10-16,0 0 38 0,0 0-43 15,0 0 19-15,-114 57 11 16,100-40-8-16,6-2-38 16,6-1-24-16,2 0-7 15,0 6-4-15,0 4 0 16,16 6 5-16,3 6-2 16,4-3 2-16,-3-4-1 15,-5-1-2-15,-1-2 1 16,-7-3 0-16,-5-1 8 15,-2-9 17-15,0 6 0 16,0-5 0-16,-16 3-10 16,-11-4-11-16,3-5-1 15,-1-6-3-15,1-2 4 0,1 0-1 16,6 0 2 0,3 0-6-16,7 0 13 0,5-4 7 15,2 4-22-15,0-6-3 16,0-3-17-16,16-4 3 15,26-13 17-15,12-2 3 16,15-6 0-16,0-3-3 16,0 5-9-16,-2 7-3 15,-14-1 8-15,1 5 0 16,-12-1-1-16,-11 6 5 16,-6 2 0-16,-12 4 0 15,-6 2 0-15,-7 2 0 0,0-2 10 16,0 0-4-1,0-2 0-15,-4-2-4 0,-10 6 1 16,-4 2-1-16,0 0-1 16,7 4 2-16,0 0-3 15,4 0 0-15,3 0-1 16,0 0 0-16,-1 14-8 16,5 4 9-16,-2 2 6 15,2 0-6-15,0-2-2 16,7-6-13-16,19-2-5 15,3-6-12-15,5-4 0 16,3 0-19-16,-1-10 25 16,-1-13 3-16,-3 2 5 15,-6-2 6-15,-3 6-9 16,-5-1 17-16,-7 8 4 0,-4 2 2 16,-3 4-1-16,-4 4 6 15,0 0 7-15,0 0 21 16,0 0 2-16,0 0 7 15,-15 13-32-15,-6 6-11 16,8 6-1-16,2-2 13 16,8-2-7-16,3 2-5 15,0-9-1-15,5-3-6 16,17-4 0-16,3-3 3 16,6-4 3-16,0 0-1 15,3 0 1-15,-1-4 4 16,-6-9-2-16,-4 4-1 0,-8 5-1 15,-1 2-4 1,-6-2 2-16,3 4 1 0,-1-4 1 16,-2 0-2-16,1 4 2 15,-1-4 0-15,0 2 0 16,-4 0 0-16,1 0 0 16,-3 2 0-16,0 0 0 15,-2 0 0-15,0 0 0 16,0 0 2-16,0 0-2 15,0 0 5-15,0 0-3 16,0 0-2-16,0 0 0 16,0 0 0-16,0 0 1 15,0 0 1-15,0 0 3 0,0 0-1 16,0 0 3-16,0 0 2 16,0 0 1-16,0 0-4 15,0 0-2-15,0 0 1 16,0 0 1-16,0 0-2 15,0 0-3-15,0 0 1 16,0 0 0-16,0 0 1 16,0 0 0-16,0-5 2 15,0 5-2-15,0 0 0 16,0 0-2-16,0 0-1 16,4-2 0-16,8-9-7 15,7-5 2-15,15-6-18 16,6-2-52-16,5 2-114 0,-29 14-199 15,-1 4-132-15</inkml:trace>
  <inkml:trace contextRef="#ctx0" brushRef="#br1" timeOffset="174817.49">9312 17874 735 0,'0'0'90'0,"0"0"-86"16,0 0-4-16,0 0 96 16,0 0 65-16,-129 18-58 0,100-4-30 15,2-2-12 1,4 7-18-16,7-1-18 0,1 4-9 16,3 0-1-1,5 6-5-15,5-1-4 0,2 2 10 16,0-6-8-16,0-6-7 15,9-7-1-15,7-1-5 16,3-9 5-16,6 0 2 16,4-20 3-16,4-23 5 15,3-9 8-15,-1-8-18 16,0-10-3-16,-6-3 0 16,-3-11-2-16,-2-4-2 15,-5-6-1-15,-7 3 5 16,-7-1-1-16,-5 16 4 15,0 18 0-15,0 26 5 0,0 18 29 16,-5 14 40-16,1 0-18 16,2 0-18-16,-2 0-21 15,-3 32-6-15,-5 18 3 16,0 21 7-16,0 4 3 16,-1 10-3-16,2 0 3 15,1 3 27-15,4-2-21 16,-1-15-10-16,5-3 4 15,0-12 7-15,2-14-14 16,0-11-8-16,0-10 3 16,0-2-7-16,0-5-2 15,0-2-1-15,0-7-1 0,0 0-1 16,2-5-2-16,0 0-1 16,1 0-1-16,1 0-3 15,5-10 7-15,5-16 0 16,3-4 3-16,1 2-3 15,-5 10-3-15,1 6 3 16,-6 6-1-16,1 2-3 16,5 4 3-16,1 0-1 15,3 0 2-15,1 0 1 16,-4 0-1-16,1 0 0 16,-1 4 0-16,1 6 0 15,3 4 2-15,4 2-2 0,0-2 0 16,-2-4-4-1,8-1-64-15,-2-9-77 0,6 0-112 16,-21 0-97-16,-3-9-187 16</inkml:trace>
  <inkml:trace contextRef="#ctx0" brushRef="#br1" timeOffset="174974.29">9950 17965 1516 0,'0'0'236'0,"0"0"-220"16,0 0 2-16,0 0 75 16,0 0-50-16,0 0-32 15,-9 70-10-15,5-70-1 16,0 0-137-16,-4 0-319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6.2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1018 15607,'0'0'2228,"33"-3"-702,112-8-8,-114 9-1040,1 1 0,0 2 0,0 1 0,48 10 0,-62-8-410,-1 1 1,-1 1-1,1 0 0,-1 1 0,0 1 0,-1 0 1,0 1-1,19 15 0,-30-21-7,-1 0 0,1 0 0,-1 1 0,0-1 0,0 0 0,0 1 1,0 0-1,0 0 0,-1 0 0,0 0 0,0 0 0,2 6 0,-2-1 324,0 0 0,-1 0-1,0 0 1,0 1 0,-1 8 0,0-17-28,1-2-346,1 0-1,-1 1 1,0-1 0,1 0-1,-1 0 1,0 0-1,0-1 1,0 1 0,0 0-1,0 0 1,0-1-1,0 1 1,0-1 0,0 1-1,1-3 1,1-2 3,28-36-85,1 1 0,72-71 0,-102 110 41,-1 1 0,2 0 1,-1 0-1,0 0 0,0 0 0,0 1 1,0-1-1,1 1 0,-1-1 0,0 1 1,0 0-1,1-1 0,-1 1 0,0 0 1,1 1-1,-1-1 0,0 0 1,0 1-1,1-1 0,-1 1 0,0 0 1,0 0-1,0 0 0,0 0 0,0 0 1,0 0-1,0 0 0,0 1 0,0-1 1,0 1-1,-1-1 0,1 1 0,2 3 1,26 42-650,-20-30-67,0-2-1,20 25 0,-27-36 545,0-1-1,0 0 0,1 1 1,-1-1-1,1-1 1,0 1-1,0-1 0,0 1 1,0-1-1,1 0 1,-1 0-1,1-1 0,-1 1 1,1-1-1,6 1 1,-3-2-277,0 1 0,1-1 0,-1-1 0,0 1 1,0-1-1,1-1 0,-1 0 0,0 0 1,0 0-1,-1-1 0,12-5 0,-8 1 151,0 0 0,0-1-1,-1 0 1,0-1 0,0 0-1,13-16 1,-5 4 98,25-39 0,-37 50 355,0-1 0,-1 1 0,0-1 1,0 0-1,-1 0 0,4-17 0,-8 27 20,0 1 1,0-1-1,1 1 0,-1-1 1,0 1-1,0-1 1,0 1-1,0-1 0,0 1 1,0-1-1,0 1 0,1-1 1,-2 1-1,1-1 0,0 1 1,0-1-1,0 1 0,0-1 1,0 1-1,0-1 0,0 1 1,-1-1-1,1 1 0,0-1 1,0 1-1,-1-1 1,1 1-1,0-1 0,-1 1 1,1 0-1,-1-1 0,1 1 1,0-1-1,-1 1 0,1 0 1,-1 0-1,1-1 0,-1 1 1,1 0-1,-1 0 0,1 0 1,-1-1-1,1 1 1,-1 0-1,1 0 0,-1 0 1,0 0-1,-15 4 3127,5 1-4314,0 2 1147,0 0 0,0 0 0,0 1 0,1 1 0,0 0 0,1 0 0,0 1 0,-8 12 0,5-7 45,1 1 0,1 0 0,1 1 1,0 0-1,-6 21 0,11-23-98,0-1 1,1 1-1,1 1 0,1-1 0,0 0 0,2 16 1,-1-19-53,-1-11 0,1 1 0,0 0 1,0 0-1,0 0 1,0-1-1,1 1 0,-1 0 1,0 0-1,1-1 0,-1 1 1,1 0-1,0 0 1,-1-1-1,1 1 0,0-1 1,0 1-1,0-1 1,0 1-1,0-1 0,0 1 1,1-1-1,-1 0 0,0 0 1,1 0-1,-1 0 1,4 2-1,1-1-4,-1-1-1,1 0 1,0 0-1,0 0 0,-1-1 1,1 0-1,7 0 1,-3 0-8,-3-1-2,0 0 1,0-1-1,0 0 0,-1 0 0,1 0 0,0-1 0,-1 0 1,0 0-1,0 0 0,0-1 0,0 0 0,0 0 0,-1-1 1,1 0-1,-1 0 0,-1 0 0,9-11 0,-2 1-22,0 0-1,-1 0 1,-1-1-1,-1 0 1,0 0 0,5-19-1,-11 30 47,-1-1 1,0 0-1,0 1 0,-1-1 0,0 0 1,0-6-1,0 1 316,0 18-599,0 12 277,0 0 0,2 0 0,0 0 0,6 23 0,-7-38-8,0 0-1,0 0 1,0-1 0,0 1-1,1 0 1,-1-1 0,1 1-1,0-1 1,0 1 0,1-1-1,-1 0 1,1 0-1,-1 0 1,1 0 0,0-1-1,0 1 1,0-1 0,1 0-1,-1 0 1,0 0 0,1 0-1,-1 0 1,1-1 0,0 1-1,0-1 1,-1 0-1,1 0 1,6 0 0,-4-1 5,0 0 0,0 0 0,-1-1 0,1 0 0,0 0-1,0 0 1,-1-1 0,1 0 0,0 0 0,-1 0 0,0-1 0,0 0 0,1 0 0,-2 0 0,1 0 0,0-1 0,7-7 0,2-5 11,0-1-1,-1-1 0,17-29 1,-16 25-6,24-43-2,-2-2 0,-3-1 1,-4-2-1,-2-1 0,-4-1 0,22-110 0,-33 85 244,-4 0 0,-4-113 0,-4 175 174,-6 15 871,6 20-1263,0 0-1,-1-1 0,1 1 0,-1 0 0,1 0 1,-1 0-1,1-1 0,-1 1 0,1 0 0,-1 0 0,1 0 1,-1 0-1,1 0 0,-1 0 0,1 0 0,-1 0 1,1 0-1,-1 0 0,1 0 0,-1 0 0,1 0 0,-1 0 1,1 0-1,0 1 0,-1-1 0,1 0 0,-1 0 1,1 0-1,-1 1 0,1-1 0,0 0 0,-1 1 0,1-1 1,-1 0-1,1 1 0,0-1 0,-1 1 0,1-1 1,0 0-1,0 1 0,-1-1 0,1 1 0,0 0 0,-7 9 11,0 1 0,1-1 0,1 1 0,0 1-1,0-1 1,-4 17 0,0-3-28,-42 130 8,-36 180 0,66-227-13,5 2 0,-3 181 1,18-285-12,1 1 1,1-1-1,-1 0 1,1 1-1,0-1 1,0 0-1,1 0 1,0 0-1,2 6 1,-2-10-1,-1 1 0,1-1 0,0 0 1,0 0-1,0 0 0,0 0 0,0 0 1,1 0-1,-1 0 0,0-1 0,1 1 1,-1-1-1,1 0 0,0 0 0,-1 0 1,1 0-1,0 0 0,0 0 0,0-1 1,-1 1-1,4-1 0,4 1-17,1 0 1,-1 0-1,1-1 0,-1-1 0,0 0 0,1 0 1,-1-1-1,0 0 0,0-1 0,0 0 0,0-1 0,-1 0 1,13-7-1,-11 4-3,0 0 0,-1-2 0,0 1 0,0-1 0,0-1 0,-1 0 0,-1 0 0,0-1 0,13-22 0,-12 20 34,-6 8 3,0 1 1,0-1 0,-1 1 0,1-1 0,-1 0-1,0 0 1,0 0 0,2-9 845,-4 17-642,-1 21-97,-7 38 0,4-36-164,-2 42 0,6-67 44,1 1 0,-1-1 0,0 0 0,0 0 0,1 1 1,-1-1-1,1 0 0,-1 0 0,1 0 0,-1 0 0,1 0 1,0 0-1,0 0 0,-1 0 0,1 0 0,0 0 1,0 0-1,0 0 0,0-1 0,0 1 0,0 0 0,0-1 1,0 1-1,0 0 0,1-1 0,-1 0 0,0 1 0,0-1 1,0 0-1,1 1 0,-1-1 0,2 0 0,51 1 34,-38-2-17,-12 1-20,0-1 1,0 0 0,0 1-1,0-1 1,0-1-1,0 1 1,0 0 0,-1-1-1,1 0 1,-1 0-1,1 0 1,-1 0 0,0-1-1,0 1 1,5-6 0,-3 3 11,-1 0 1,0 1 0,0-2 0,-1 1 0,1 0 0,-1-1 0,-1 0 0,1 1 0,2-10 0,-4 12 3,-1 3 329,0 7-230,-2 105 82,6 163 151,0-246-338,2 0 0,1-1 0,1 0 0,18 40 1,-15-43-2,-2 1 0,0 0 0,-2 1 0,-1-1 0,4 35 0,-9-45 12,-1 1 0,0 0 0,-1-1 0,-5 29 0,3-37 11,1 0 0,-1 0 0,0 0 0,-1-1 0,1 1 0,-2-1 0,1 0 0,-1 0 0,0 0-1,0-1 1,-9 8 0,-13 11 38,-1-2-1,-1 0 1,-1-2-1,-1-2 1,0 0 0,-38 15-1,40-22-122,-1-1-1,0-1 0,0-1 1,-1-2-1,0-1 1,0-1-1,-45 0 1,73-5-4,1 1 0,-1-1 1,0 0-1,1 0 1,-1-1-1,0 1 0,1-1 1,-1 1-1,1-1 1,-1 0-1,1 0 0,-1 0 1,1 0-1,-1 0 1,1-1-1,0 1 0,0-1 1,0 1-1,0-1 1,0 0-1,0 0 0,0 0 1,0 0-1,1 0 1,-1 0-1,1-1 0,-1 1 1,0-3-1,-1-5-248,1 0 0,0 0 0,1-1-1,0 1 1,0-1 0,2-12 0,-1 18 192,-1-13-451,2 1 1,0-1 0,1 0-1,1 1 1,0-1-1,1 1 1,1 0-1,1 0 1,8-16 0,-3 12-1277,0 0 1,16-18-1,17-23-4621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6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269 0 15735,'0'0'2930,"-35"22"-1402,-107 72-7,129-85-1179,0 1 0,-17 17 0,9 4 315,19-26-609,0-3-43,1 1-1,-1-1 0,1 1 0,0-1 0,0 1 0,0 0 0,0 0 1,0-1-1,1 1 0,-1 0 0,1 0 0,0 0 0,0 0 1,0 0-1,0-1 0,1 1 0,-1 0 0,1 0 0,-1 0 0,1 0 1,0-1-1,0 1 0,0 0 0,1-1 0,-1 1 0,1-1 0,-1 0 1,1 1-1,0-1 0,0 0 0,0 0 0,0 0 0,0 0 1,0 0-1,4 2 0,10 3 24,0-1 1,0 0-1,1-1 1,30 5-1,-27-6 0,-1 0 1,0 2-1,21 7 1,-37-11 31,0 0 0,0 0 0,-1 0 0,1 0 0,0 0 0,-1 1 0,1-1 0,-1 1 0,0-1 1,0 1-1,0 0 0,0 0 0,0 0 0,-1 0 0,1 0 0,-1 1 0,0-1 0,0 0 0,0 1 0,0 4 0,1 1 128,-2 0 1,1-1-1,-1 1 0,0 0 0,-1-1 0,0 1 0,-3 11 1,3-16-123,-1 1 0,0-1 1,1 0-1,-1-1 1,-1 1-1,1 0 1,-1-1-1,1 1 1,-1-1-1,-6 6 1,-39 29 232,25-22-190,-53 36-92,24-23-3110,50-28 980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7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4130,'0'0'16984,"-31"185"-15928,18-143 33,10-11-577,3-14-432,0-9-80,0-13-3746,6-35 609,1 10-1345,-4 4-4146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47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1 278 8260,'10'-53'1419,"29"-86"0,-37 134-1348,0 1-1,0 0 1,1 0-1,-1 0 1,1 0-1,0 0 1,0 1-1,1-1 1,-1 1-1,1 0 1,0 0-1,0 0 1,0 0-1,0 1 1,0 0-1,0 0 0,1 0 1,-1 0-1,1 1 1,-1-1-1,1 1 1,0 0-1,-1 1 1,1-1-1,5 1 1,10-3 337,18-4 2001,0 3-1,68 0 0,-105 5-2322,-1 1 1,0-1-1,0 1 0,0 0 1,0-1-1,0 1 0,0 0 1,0-1-1,0 1 0,-1 0 1,1-1-1,-1 1 0,0 2 1,-5 7 115,-1-1 0,0 1 0,0-1 0,-1-1 0,0 1 0,-1-1 1,0-1-1,-1 1 0,-14 9 0,-36 35 506,58-51-703,-1 1 1,1 0 0,-1 0-1,1 0 1,0 0 0,1 0-1,-1 0 1,0 1-1,1-1 1,0 1 0,0-1-1,0 1 1,0-1 0,0 1-1,1 0 1,-1-1-1,1 1 1,0 0 0,0-1-1,1 1 1,-1 0-1,1-1 1,0 1 0,0-1-1,0 1 1,0-1 0,0 1-1,1-1 1,0 0-1,0 1 1,0-1 0,0 0-1,0 0 1,0-1-1,1 1 1,-1 0 0,5 2-1,11 7 15,1 0 0,30 12 0,27 16 62,-69-35-60,0 0-1,0 0 0,-1 0 0,0 1 1,0 0-1,0 0 0,8 12 0,-12-16 76,0 1-1,0 0 1,0 0-1,0 0 1,-1 0-1,1 0 1,-1 1-1,0-1 1,0 0-1,0 0 0,-1 1 1,1-1-1,-1 1 1,1-1-1,-1 1 1,0-1-1,-1 1 1,1-1-1,-1 0 0,1 1 1,-1-1-1,0 1 1,0-1-1,0 0 1,-1 0-1,1 0 1,-1 0-1,0 0 1,0 0-1,0 0 0,0 0 1,0-1-1,-1 1 1,1-1-1,-1 0 1,1 1-1,-4 1 1,-7 4 72,0 0-1,0-1 1,-1 0 0,0-1 0,0-1 0,-29 8 0,10-6-666,0-1 0,-1-2 0,-47 0 0,80-4 432,1 0 0,0 0 0,0 1 0,0-1 0,0 0 0,0 0 0,-1 0 0,1 0 0,0 0 0,0 0 0,0 0 0,-1 0 0,1 0 0,0 0 0,0 0 0,0 0 0,0 0 0,-1 0 0,1 0 0,0 0 0,0 0 0,0 0 0,-1 0 0,1 0 0,0 0 0,0 0-1,0 0 1,0 0 0,-1 0 0,1 0 0,0 0 0,0-1 0,0 1 0,0 0 0,0 0 0,-1 0 0,1 0 0,0 0 0,0-1 0,0 1 0,0 0 0,0 0 0,0 0 0,0 0 0,0-1 0,-1 1 0,1 0 0,0 0 0,0 0 0,0 0 0,0-1 0,0 1 0,0-17-6368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26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121 778 9524,'0'0'8954,"-3"14"-8322,-112 524 3965,113-632-3466,5 60-1101,2 0 1,16-59-1,32-68-20,-16 48-15,-35 109 1,7-23-61,-9 26 63,0 1 0,0 0 0,0-1 0,0 1 0,0 0 0,1-1-1,-1 1 1,0 0 0,0-1 0,0 1 0,0 0 0,1-1 0,-1 1 0,0 0 0,0 0 0,1-1-1,-1 1 1,0 0 0,0 0 0,1 0 0,-1-1 0,0 1 0,1 0 0,-1 0 0,0 0 0,1 0 0,-1 0-1,0-1 1,1 1 0,-1 0 0,0 0 0,1 0 0,-1 0 0,0 0 0,1 0 0,-1 0 0,1 0-1,-1 0 1,0 0 0,1 1 0,-1-1 0,0 0 0,1 0 0,-1 0 0,0 0 0,1 1 0,-1-1-1,0 0 1,0 0 0,1 0 0,-1 1 0,0-1 0,0 0 0,1 0 0,-1 1 0,0-1 0,0 0-1,0 1 1,1 0 0,12 21-54,-1 1-1,14 37 0,-7-15 78,3 4 2,-2 0 20,52 87 0,-71-135-35,0 0 1,0 1-1,-1-1 0,1 0 0,0 1 0,1-1 1,-1 0-1,0 0 0,0 0 0,0 0 0,1 0 1,-1 0-1,0 0 0,3 0 0,-3-1 3,-1 0 0,1 0 0,-1 0 0,1 0 0,-1 0-1,1 0 1,0 0 0,-1 0 0,1 0 0,-1 0 0,1-1 0,-1 1 0,0 0 0,1 0-1,-1-1 1,1 1 0,-1 0 0,1-1 0,-1 1 0,0-1 0,1 1 0,-1 0-1,0-1 1,1 1 0,-1-1 0,0 1 0,1-2 0,2-4 118,-1-1-1,0 1 1,0-1 0,-1 0 0,1-7-1,0 6 4,6-38 168,39-284 715,-40-85-668,-7 302-307,0 92-35,0-9 7,0-1 0,-2 1 0,-9-47 0,5 64-342,3 30-1109,3 195-2108,0-115-1011,0-46-1220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26.9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49 14791,'0'0'6269,"-8"14"-5796,-1 3-299,0-1 1,1 1 0,1 1 0,1-1-1,0 1 1,1 1 0,-4 32-1,8-37-108,0-4-14,0 0 0,0 1 1,2-1-1,1 18 0,-1-26-40,-1 0-1,1 0 0,-1 0 0,1 0 0,0 0 0,-1 0 0,1 0 0,0-1 0,0 1 0,1 0 0,-1-1 0,0 1 0,0-1 0,1 1 0,-1-1 1,1 1-1,-1-1 0,1 0 0,0 0 0,0 0 0,-1 0 0,1 0 0,0 0 0,0-1 0,0 1 0,0 0 0,0-1 0,0 0 0,4 1 0,2 0 37,0-1 0,0 0-1,0 0 1,0-1-1,1 0 1,-1 0-1,0-1 1,0 0-1,0 0 1,-1-1-1,1 0 1,-1 0-1,1-1 1,-1 0-1,0-1 1,0 1-1,-1-1 1,0 0-1,0-1 1,11-11-1,0-1 74,0-1-1,-2-1 0,0 0 1,13-25-1,-22 35-27,-1 0-1,0 0 1,-1-1-1,0 0 1,0 0-1,-1 0 1,-1-1 0,0 1-1,0-1 1,-1 1-1,-1-14 1,0 24-75,-1-1 0,0 1 0,1 0 0,-1-1 0,0 1 1,1 0-1,-1 0 0,0 0 0,0 0 0,0 0 0,0 0 0,0 0 0,0 0 0,0 0 0,-1 0 0,1 0 1,0 0-1,0 1 0,-1-1 0,1 1 0,0-1 0,-1 1 0,1-1 0,-1 1 0,1 0 0,0 0 0,-1 0 0,1 0 1,-3 0-1,-53-1 137,43 1-133,-3 0 0,1 1 0,-1 0 0,0 1 0,1 1 0,0 0 0,-31 11 0,42-12-129,0 1 0,-1 0 1,1 0-1,0 0 1,0 1-1,1-1 0,-1 1 1,1 0-1,-7 8 0,8-7-223,0-1 0,1 0 0,-1 0 0,1 1-1,0-1 1,1 1 0,-1 0 0,1 0 0,0 0-1,0-1 1,0 1 0,1 0 0,-1 7 0,1 0-5244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27.7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37 906 7876,'0'0'6637,"-1"18"-4871,-35 311 4739,43-388-5467,9 9-983,2 1 1,26-50-1,-2 7-48,-20 36-5,43-89 25,-64 144-43,7 11-101,8 36 122,14 66 0,-23-76 28,3 0-1,0-1 1,3 0-1,0 0 1,21 34-1,-31-64-32,1 1-1,0-1 0,1 0 0,-1 0 0,1 0 0,8 7 0,-12-12 12,0 1-1,0 0 0,0 0 0,1 0 1,-1-1-1,0 1 0,0-1 0,0 1 1,0-1-1,1 1 0,-1-1 1,0 1-1,0-1 0,1 0 0,-1 0 1,0 0-1,1 0 0,-1 0 0,0 0 1,1 0-1,-1 0 0,0-1 0,0 1 1,1 0-1,-1-1 0,0 1 0,0-1 1,0 1-1,1-1 0,-1 0 0,0 1 1,0-1-1,0 0 0,0 0 1,0 0-1,0 0 0,0 0 0,-1 0 1,1 0-1,0 0 0,-1 0 0,1 0 1,0-2-1,12-22 275,-1-1 1,-2 0-1,-1-1 1,-1-1-1,-1 1 1,-1-1-1,2-36 1,-2-207 560,-8 164-767,-7-153 63,3 199-123,-2 1-1,-21-75 1,28 133-158,18 242-8576,-13-203 6028,0 20-3572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28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1192 9572,'0'0'4480,"21"-27"-3034,68-84-264,-78 98-920,-1-1 0,-1 0 0,0 0 0,0-1 0,-2 0 0,7-19 0,-4 11 102,-6 12 22,-1 0 0,1 0 1,-2 0-1,0 0 0,0 0 0,-1-1 0,0-13 0,-2 24-304,0 0 0,0 1 0,0-1 0,-1 1 0,1-1 0,0 1 0,0-1-1,-1 1 1,1 0 0,0 0 0,-1 0 0,1 0 0,0 0 0,0 0 0,-1 0-1,1 0 1,-2 1 0,-2-1 53,1 0-127,-1-1 1,0 2-1,0-1 0,0 1 0,1-1 0,-1 1 1,0 0-1,1 1 0,-1-1 0,1 1 0,-1 0 1,1 0-1,0 1 0,0-1 0,0 1 0,0 0 1,0 0-1,1 0 0,-1 0 0,1 1 1,0-1-1,0 1 0,0 0 0,0 0 0,-2 5 1,-6 9 5,1 1 0,1 1 0,0-1 0,1 1 0,1 0 1,1 1-1,1 0 0,1 0 0,1 0 0,1 0 0,0 1 0,3 33 1,-1-53-18,1 0 1,-1 0 0,0 0-1,1 0 1,-1 0 0,1 0-1,0 0 1,0-1-1,0 1 1,0 0 0,0 0-1,0-1 1,0 1 0,0-1-1,1 1 1,-1-1 0,1 1-1,-1-1 1,1 0 0,-1 0-1,1 0 1,0 0 0,-1 0-1,1 0 1,0 0-1,0 0 1,0-1 0,0 1-1,2 0 1,7 1-6,0 0 1,1-1-1,-1-1 1,13 0-1,-16 0-3,7-1-17,-1 0 1,0-2-1,0 0 1,0 0-1,-1-1 1,1-1-1,-1 0 1,0-1-1,0 0 1,15-11-1,4-4-252,0-2-1,45-42 0,-59 48 16,-1 0 1,-1-1-1,28-40 1,-38 48 196,0 0 1,-1 0-1,0 0 1,-1-1 0,0 1-1,-1-1 1,0 0-1,0 0 1,-2 0-1,1 0 1,-1-12 0,-1 22 113,-1 0 0,0 0 0,0 1 1,0-1-1,0 0 0,1 0 0,-1 1 0,0-1 1,0 1-1,0-1 0,0 1 0,0-1 1,0 1-1,-1 0 0,1 0 0,0-1 1,0 1-1,0 0 0,0 0 0,0 0 1,0 0-1,-2 1 0,-1-2 44,0 1-1,1 0 1,-1 0-1,0 1 1,1-1-1,-1 1 1,-4 1-1,5 0-78,1-1 1,-1 1-1,1 0 1,0 0-1,0 0 1,0 0-1,0 0 1,0 1-1,1-1 0,-1 1 1,0-1-1,1 1 1,-2 3-1,-11 39-4,12-41 5,-3 26 33,0-1 0,2 1 1,1 0-1,2 31 0,0-55-42,-1-3 2,1 0 0,0 0 0,0 0 0,0 0 0,1 0 0,-1 0 0,1 0 0,-1 0 0,1 0 0,0 0 0,0-1 0,0 1-1,1 0 1,-1 0 0,0-1 0,1 1 0,0-1 0,0 0 0,0 1 0,0-1 0,0 0 0,0 0 0,0 0 0,1 0 0,-1-1 0,1 1 0,-1-1 0,1 1 0,0-1 0,-1 0-1,1 0 1,0 0 0,3 0 0,11 3-23,-1-1 0,1-1-1,-1-1 1,1-1 0,0 0 0,-1-1-1,1 0 1,-1-1 0,1-2-1,-1 1 1,0-2 0,0 0-1,26-13 1,12-9-1237,82-55-1,-112 65 801,-1-1 0,-1-1-1,-1 0 1,-1-2 0,28-35 0,-45 52 499,0-1 1,0 1-1,0 0 1,0-1-1,-1 0 1,0 1 0,1-1-1,-2 0 1,1 0-1,-1 0 1,0 0-1,1-7 1,-19 11 1347,12 2-1327,0-1 0,1 1 0,-1 0 0,0 0 0,0 0 0,1 0 0,-1 1 1,1 0-1,-1 0 0,1 0 0,0 1 0,0-1 0,-5 4 0,2 1 0,-1 0 0,1 0 0,0 0 0,0 1 0,1 0 0,-5 9 0,2-2-5,0 1 0,1 0 0,1 1 0,1-1 0,0 1 0,2 0 0,-4 18 1,6-19-37,0 0 1,1 0 0,0 0 0,2 0 0,2 20 0,-3-35-24,1 1 0,-1-1-1,1 1 1,0-1 0,-1 1 0,1-1 0,0 1 0,0-1 0,0 0-1,0 1 1,0-1 0,0 0 0,1 0 0,-1 0 0,0 0-1,0 0 1,1 0 0,-1 0 0,1-1 0,-1 1 0,1 0 0,-1-1-1,1 1 1,-1-1 0,3 1 0,43 2 40,-36-3-27,-3-1-8,0 0 0,0 0 0,-1-1 0,1 1 0,0-2 0,-1 1 0,1-1 0,-1 0 0,0-1 0,0 0 0,0 0 0,0 0 0,-1-1 0,0 0 0,6-6 0,11-12 20,-2 0 0,27-39 0,-43 56-24,32-46 111,-3-2 0,-1-2 0,-4 0-1,-1-3 1,-3 0 0,-3-1 0,-3-1 0,-2-1-1,-3-1 1,10-107 0,-14-71 2571,-10 238-1342,0 10-790,-4 53-492,-3-1 0,-27 113 1,11-66 1,16-72-43,-55 309 230,49-241-176,-2 143-1,13-202-103,1-30-179,0-1 0,1 1 0,0 0 0,1-1 0,1 1-1,3 16 1,-5-29 106,0 0 0,0 1-1,1-1 1,-1 0-1,0 1 1,0-1 0,0 0-1,0 0 1,1 1 0,-1-1-1,0 0 1,0 0 0,0 1-1,1-1 1,-1 0 0,0 0-1,0 0 1,1 1-1,-1-1 1,0 0 0,1 0-1,-1 0 1,0 0 0,1 0-1,-1 0 1,0 0 0,1 0-1,-1 0 1,0 1-1,1-1 1,-1 0 0,0-1-1,1 1 1,11 0-5568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0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38 127 9300,'0'0'8375,"5"-21"-6967,16-65-202,-15 68 213,-6 18-1414,0 0 0,0 0 0,0 0 0,0 0-1,0 0 1,0 0 0,0 0 0,0 0 0,0-1 0,0 1 0,0 0 0,0 0 0,0 0-1,1 0 1,-1 0 0,0 0 0,0 0 0,0 0 0,0 0 0,0 0 0,0 0 0,0 0-1,0 0 1,0 0 0,0 0 0,0 0 0,0 0 0,1 0 0,-1 0 0,0 0 0,0 0-1,0 0 1,0 0 0,0 0 0,0 0 0,0 0 0,0 0 0,0 0 0,0 0 0,0 0-1,0 0 1,1 0 0,-1 0 0,0 0 0,0 0 0,0 0 0,0 0 0,0 0 0,0 0-1,0 1 1,0-1 0,0 0 0,0 0 0,0 0 0,0 0 0,0 0 0,0 0 0,0 0 0,0 0-1,0 0 1,0 0 0,0 0 0,0 0 0,0 1 0,0-1 0,0 0 0,2 12 191,0-2 129,1 13 852,0 0 1,14 43-1,-15-61-917,-1 0 0,1 0 0,-1 1 0,-1-1 0,1 1 0,-1-1 0,0 0 0,0 7 0,-1 6-81,-53 649 134,49-628-311,-41 649 11,45-682-17,1-1 0,0 1 0,1 0 0,0-1 1,0 1-1,0-1 0,0 0 0,1 1 0,0-1 0,0 0 1,5 9-1,-6-12-16,1-1 1,0 1 0,-1 0-1,1-1 1,0 1-1,0-1 1,0 0 0,0 0-1,1 0 1,-1 0-1,0 0 1,0 0 0,1 0-1,-1-1 1,0 1 0,1-1-1,-1 0 1,0 1-1,1-1 1,-1 0 0,1-1-1,-1 1 1,1 0 0,-1-1-1,0 1 1,1-1-1,-1 0 1,4-1 0,-2 0-38,-1 1 1,1-1-1,-1 1 0,0-1 1,1 0-1,-1-1 1,0 1-1,0 0 1,-1-1-1,1 0 0,0 0 1,2-3-1,23-42-607,-25 42 594,9-19-125,-1 0 1,-1-1-1,-1 0 1,-2-1-1,0 0 1,3-36-1,-1-169-722,-9 210 872,-2-1 0,0 0 0,-1 1 0,-10-34 0,9 44 125,1 1-1,-2-1 1,0 1 0,0 0-1,-1 1 1,0-1 0,-1 1-1,0 0 1,-1 1 0,-12-13-1,20 21-58,-1 1 0,1-1 0,0 0 0,-1 0 0,1 0 0,0 1 0,0-1 0,0 0 0,0 0 0,0 0 0,0 0 0,0 0 0,0 1-1,0-1 1,0 0 0,0 0 0,0 0 0,1 0 0,-1 1 0,0-1 0,0 0 0,2-1 0,10-18-140,8 2 103,1 2 1,1 0-1,1 2 1,0 0-1,31-12 1,-54 25 15,11-4-2,-1-1-1,1 1 1,0 1 0,0 0 0,0 1 0,0 0 0,1 0 0,0 1-1,15 0 1,-26 1 5,-1 1 0,0 0 1,0 0-1,0 0 0,1 0 0,-1 1 0,0-1 0,0 0 0,0 0 0,1 0 0,-1 0 0,0 0 0,0 0 0,0 0 1,1 0-1,-1 0 0,0 0 0,0 1 0,0-1 0,0 0 0,1 0 0,-1 0 0,0 0 0,0 0 0,0 1 0,0-1 0,0 0 1,0 0-1,1 0 0,-1 1 0,0-1 0,0 0 0,0 0 0,0 0 0,0 1 0,0-1 0,0 0 0,0 0 0,0 0 1,0 1-1,0-1 0,0 0 0,0 0 0,0 0 0,0 1 0,0-1 0,0 0 0,0 0 0,-1 1 0,1 2 46,-1 11 25,-1 0 0,-1 0 0,0-1 0,-1 1 0,-1-1 0,0 0 1,0 0-1,-1-1 0,-9 14 0,6-10-7,1 0 0,0 0 1,2 1-1,0 0 0,-6 26 1,9-10-55,3-32-17,-1 0 0,1 0 1,0 1-1,0-1 0,0 0 0,0 0 0,0 0 1,0 0-1,1 0 0,-1 0 0,0 0 0,1 0 1,-1 0-1,0 0 0,1 0 0,-1 0 0,1 0 1,-1 0-1,1 0 0,0 0 0,-1-1 0,1 1 1,0 0-1,0 0 0,1 1 0,3-2 4,0 1 1,0-1-1,0 0 0,0 0 0,0-1 0,0 1 0,0-1 1,0 0-1,0-1 0,0 1 0,-1-1 0,1 0 0,0 0 0,-1 0 1,0-1-1,1 0 0,-1 0 0,0 0 0,-1 0 0,1 0 1,4-5-1,7-9-33,-1-1 0,0 0 1,15-28-1,-23 37 0,76-141-119,-80 149 126,0 0-1,0 1 1,0-1 0,1 1-1,-1 0 1,0 0 0,0-1 0,0 1-1,1 1 1,-1-1 0,0 0-1,0 0 1,0 1 0,5 1-1,8 3 34,0 1-1,0 0 1,-1 1-1,0 1 1,0 0-1,-1 1 1,14 12-1,82 80 147,-77-69-120,-26-26 7,-5-4-3,1 1 0,0-1 0,0 0 0,1 0 0,-1 0 0,0-1 0,0 1 0,1 0 0,4 1 1,-7-14 1255,-13-152 95,14 157-1385,0-1 1,0 1-1,1 0 1,-1 0-1,1 0 1,0 0-1,1 0 1,0 0-1,0 0 1,0 1-1,0 0 1,1-1-1,0 1 1,0 1-1,1-1 1,-1 0-1,1 1 1,0 0-1,5-3 1,12-8-21,0 0 0,1 2 0,33-14 0,-9 7 89,56-16-1,-79 29-903,0 1 1,1 1-1,-1 1 1,36 0-1,-45 4-4221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3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259 890 9348,'0'0'4424,"-27"13"-3301,27-13-1123,-114 60 1390,108-57-1308,1 0-1,1 0 1,-1 1 0,0 0 0,1 0 0,0 0-1,0 0 1,0 1 0,0 0 0,1-1 0,0 1-1,0 1 1,0-1 0,1 0 0,-1 1 0,1-1-1,-1 8 1,-2 2 68,-6 18-24,1 2 0,3-1 1,0 1-1,2 1 0,0 68 1,5-104-127,0 1 0,0-1 0,0 0 0,0 1 0,0-1 0,0 0 0,0 1 0,1-1 0,-1 0 0,0 1 0,0-1 0,0 0 0,0 1 0,1-1 0,-1 0 0,0 0 0,0 1 0,1-1 0,-1 0 0,0 0 0,1 0 0,-1 1 0,0-1 0,0 0 0,1 0 0,-1 0 0,0 0 0,1 0 0,-1 0 0,0 0 0,1 1 0,-1-1 0,0 0 0,1 0 0,-1 0 0,1 0 0,-1-1 0,17-1 0,-16 2 0,5-3 6,0 1 0,0-1 0,0 0 0,-1 0 0,1-1 0,-1 0 1,1 0-1,-1 0 0,-1-1 0,1 0 0,0 1 0,-1-2 0,0 1 1,4-7-1,-3 5 6,62-84 143,-3-3 0,84-170 1,-113 190 200,-3-3 1,-4 0-1,-3-2 1,22-117 0,-38 112 869,-3-98 1,-5 126 2077,-5 117-3261,-18 86-1,-26 69 18,36-167-50,-55 214 41,-33 149-33,94-375-378,2 1 0,0 69 0,4-105 244,0-1 0,0 0 0,0 0 1,0 0-1,0 1 0,0-1 1,1 0-1,-1 0 0,0 0 1,1 0-1,-1 0 0,1 1 1,-1-1-1,1 0 0,0 0 1,-1 0-1,1-1 0,0 1 0,0 0 1,-1 0-1,1 0 0,0 0 1,0-1-1,0 1 0,0 0 1,0-1-1,0 1 0,0-1 1,0 1-1,1-1 0,-1 1 1,0-1-1,0 0 0,0 0 0,0 0 1,1 1-1,-1-1 0,0 0 1,2-1-1,-1 1-291,1 0 0,0-1-1,0 1 1,0-1 0,0 0 0,-1 0-1,1 0 1,-1 0 0,1 0 0,0-1 0,-1 1-1,0-1 1,1 0 0,-1 0 0,0 1 0,0-1-1,2-3 1,18-29-6623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13030,'0'0'5989,"9"-4"-5618,223-94 1929,-196 87-2061,1 0 1,1 2 0,-1 2-1,72-4 1,11 11 130,-71 0-7861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4.3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27 9028,'0'0'8727,"-18"25"-7780,-56 82-267,71-102-645,0-1 0,0 1-1,0 0 1,1-1 0,0 1-1,0 0 1,0 0 0,0 1-1,1-1 1,0 0 0,0 0-1,0 1 1,1-1 0,0 1 0,0-1-1,1 9 1,1 7 24,-3-19-58,1 0 0,0 0 0,0-1 1,0 1-1,0 0 0,0 0 0,0-1 1,1 1-1,-1 0 0,1 0 0,-1-1 1,1 1-1,0 0 0,-1-1 1,1 1-1,0-1 0,0 1 0,0-1 1,1 2-1,1-2-1,0 0 0,-1 0 0,1 0 0,0 0 0,0-1 1,0 1-1,0-1 0,-1 0 0,1 1 0,0-1 0,4-1 0,1 1-4,0 0 0,0 0 1,-1-1-1,12-2 0,-16 2-1,0 0 0,0-1 0,0 1 0,0-1 0,0 0 1,0 0-1,0 0 0,-1 0 0,1 0 0,-1 0 0,1-1 0,2-4 0,5-4-104,-1-1 0,-1 0-1,0 0 1,0-1 0,-1 0-1,-1 0 1,0-1-1,-1 0 1,-1 0 0,0 0-1,-1 0 1,0-1-1,1-23 1,-4 33 113,0 0 1,0 0-1,0 1 0,0-1 0,-1 0 1,0 0-1,0 1 0,-3-9 0,2 11 10,1 0 0,0 1 0,-1-1 0,1 1 1,-1 0-1,0-1 0,1 1 0,-1 0 0,0 0 0,0 0 0,0 0 0,0 0 0,0 0 0,0 1 0,0-1 0,0 1 0,0-1 0,0 1 0,0 0 0,0 0 0,-4 0 0,-29-2 1065,-68 4 0,101-2-1038,0 1-1,0-1 1,-1 1-1,1 0 1,0-1-1,0 1 1,0 0-1,0 0 1,0 0 0,0 1-1,1-1 1,-1 0-1,0 1 1,0-1-1,1 1 1,-1 0-1,1-1 1,0 1-1,-1 0 1,1 0-1,0 0 1,0 0-1,0 0 1,0 0-1,0 0 1,1 0-1,-1 1 1,1-1 0,-1 0-1,1 0 1,0 1-1,0-1 1,0 0-1,0 0 1,0 1-1,1-1 1,-1 0-1,1 0 1,-1 0-1,1 1 1,1 2-1,0-3-44,0 0 0,-1 0 0,1 0 0,0 0 0,0-1-1,0 1 1,0-1 0,0 1 0,1-1 0,-1 0 0,0 0-1,1 0 1,-1 0 0,0 0 0,1-1 0,-1 1 0,1-1-1,-1 1 1,1-1 0,0 0 0,3 0 0,1 1 2,61 4 12,1-3 0,73-7-1,-51-3-3,43-2 4,-133 13-5,0-1-1,0 1 0,-1-1 0,1 1 0,0-1 1,-1 1-1,1 0 0,-1 0 0,0-1 0,0 1 1,0 0-1,-1-1 0,0 4 0,1 1 17,0 156 522,0-112-5458,0-74-253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4.7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18 12054,'0'0'9220,"-9"-14"-9284,25 11-10645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35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16 107 7331,'0'0'6950,"-2"5"-5416,-2 11-803,1 0-1,0 0 0,1 0 1,1 0-1,1 0 0,2 23 0,-1 3 2069,-1-47-2597,1-9-177,2 0-1,0 1 0,0 0 0,2-1 1,-1 1-1,2 1 0,0-1 1,0 1-1,15-21 0,-11 15 0,-10 18-64,1-1-86,5 6 127,29 46 48,-27-37-39,1-1 0,20 24 1,-25-33-49,0 0 1,0 0 0,1-1 0,-1 0 0,1 1 0,0-2 0,0 1-1,-1-1 1,2 1 0,-1-1 0,0-1 0,10 3 0,-8-2-138,0-1 1,0 0-1,1 0 1,-1-1-1,0 0 0,0 0 1,1-1-1,-1 1 1,0-2-1,0 1 1,0-1-1,0 0 1,0 0-1,0-1 0,-1 0 1,1 0-1,-1-1 1,0 0-1,0 0 1,9-8-1,91-90-1539,-91 85 1670,0 0 1,-1-1-1,-1 0 1,15-29 0,-28 46 155,0 1 0,0 0 1,1-1-1,-1 1 0,0-1 1,0 1-1,1 0 1,-1-1-1,0 1 0,0-1 1,0 1-1,0-1 0,0 1 1,0-1-1,0 1 0,0 0 1,0-1-1,0 1 1,0-1-1,0 1 0,0-1 1,0 1-1,0-1 0,0 1 1,-1 0-1,1-1 1,0 1-1,0-1 0,0 1 1,-1 0-1,1-1 0,-15-1 928,11 3-960,0 0 0,0 0 1,0 1-1,1-1 0,-1 1 0,-6 3 1,1 3 9,1 1 0,0-1 0,0 1 1,1 1-1,1-1 0,-1 1 0,-6 17 0,4-10-68,2 0-1,0 1 0,2 0 0,-5 21 0,6-13-19,0 0 1,2 1 0,1-1-1,2 1 1,0 0 0,2-1-1,0 0 1,2 1 0,1-2-1,1 1 1,2-1 0,0 0-1,13 24 1,42 70 20,21 44 74,-70-130-22,-2 1-1,19 69 1,-29-81 9,0 0 0,-1 0 0,-2 25 1,0-34-22,0-10-49,-1 0-1,0-1 1,0 1 0,0 0-1,0-1 1,0 1-1,0-1 1,0 1-1,-1-1 1,0 1-1,1-1 1,-1 0-1,0 0 1,0 0 0,0 0-1,0 0 1,0 0-1,-1-1 1,1 1-1,-1-1 1,1 1-1,-1-1 1,1 0-1,-1 0 1,-5 1 0,-10 4 21,0 0 0,-32 4 0,39-8-28,-46 5-35,0-3 0,0-1 0,-61-7 0,113 4 28,0 0 1,1 0-1,-1-1 1,0 0-1,0 0 1,1 0-1,-1 0 1,1-1 0,-1 0-1,1 0 1,-1 0-1,1 0 1,0-1-1,0 0 1,0 1-1,-3-5 1,4 3 17,0 1-1,1-1 1,0 0 0,0 0-1,0 0 1,0 0 0,1-1 0,-1 1-1,1 0 1,0-1 0,0 1-1,1-1 1,0 1 0,-1-1 0,1 1-1,1-1 1,0-7 0,1 1-13,0 1 1,1 0-1,0 0 1,0 0-1,1 0 1,0 0 0,1 1-1,0 0 1,1 0-1,0 0 1,7-8-1,12-11-19,51-45 0,-52 51 13,59-50 51,3 4 0,4 3 0,139-76 0,-170 104 7,-40 25-1451,-1 0 0,22-9 1,-31 18-4501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6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256 281 6291,'8'-27'3265,"58"-193"2570,-59 186 1528,-7 60-5292,-2 23-1734,-2 0 0,-18 76 0,-94 376 620,-58 308-636,165-740-361,0 126 0,9-194 22,0 0 1,0 0-1,0 0 1,0 0-1,0 0 1,0 0-1,0 0 0,0 0 1,1 0-1,-1 0 1,0 0-1,1 0 1,-1 0-1,1 0 1,-1 0-1,1 0 1,-1 0-1,1-1 1,0 1-1,-1 0 1,1 0-1,0 0 1,0-1-1,-1 1 0,1-1 1,0 1-1,0 0 1,0-1-1,0 1 1,0-1-1,0 0 1,0 1-1,0-1 1,0 0-1,0 0 1,0 0-1,0 1 1,0-1-1,0 0 1,0 0-1,0-1 1,0 1-1,0 0 0,0 0 1,0 0-1,0-1 1,0 1-1,0 0 1,1-1-1,3-1-100,1 0-1,-2 0 0,1-1 1,0 1-1,0-1 1,-1 0-1,1 0 1,-1-1-1,7-6 0,5-10-208,-1-1-1,-1 0 0,0-1 0,11-27 1,37-100-721,-48 105 987,-3-2 0,-1 1 0,-2-1 0,-2-1 0,-2 1 0,-2-48 0,-2 85 84,0 1-1,0-1 1,-1 0 0,0 0 0,0 1-1,-1-1 1,0 1 0,-1 0 0,0-1-1,0 1 1,-1 0 0,0 0-1,0 1 1,-1 0 0,0-1 0,0 1-1,-1 1 1,0-1 0,0 1 0,0 0-1,-1 0 1,0 1 0,0 0 0,-11-6-1,7 5 368,1 0 0,-1 1 0,0 1 0,-19-6 0,29 10-366,0 0 0,1-1 0,-1 1 0,0 0 0,1 0 0,-1 0 0,1 0 0,-1-1-1,0 1 1,1 0 0,-1-1 0,1 1 0,-1 0 0,1-1 0,-1 1 0,1-1 0,-1 1-1,1-1 1,-1 1 0,1-1 0,0 1 0,-1-1 0,1 1 0,0-1 0,0 1 0,-1-1-1,1 0 1,0 1 0,0-1 0,0 0 0,0 1 0,-1-1 0,1 0 0,0 1 0,0-1-1,0 1 1,1-1 0,-1 0 0,0 1 0,0-1 0,0 0 0,0 1 0,1-1-1,-1 1 1,0-1 0,0 0 0,1 1 0,-1-1 0,1 1 0,-1-1 0,3-3-53,-1 1 1,1 0 0,0 0 0,0 0 0,0 1-1,0-1 1,4-2 0,37-20 10,2 2 0,0 2 0,1 2-1,55-15 1,-101 34 7,0-1 0,0 0 0,1 1 0,-1-1 0,0 1 0,1 0-1,-1-1 1,1 1 0,-1 0 0,0 0 0,1 0 0,-1 0 0,1 0 0,-1 0-1,0 0 1,1 0 0,-1 1 0,1-1 0,-1 0 0,0 1 0,1 0 0,-1-1 0,0 1-1,0 0 1,2 0 0,-2 2-17,0-1-1,-1 1 0,1-1 1,0 1-1,-1-1 1,0 1-1,1 0 0,-1-1 1,0 1-1,0 0 1,-1 2-1,1 11 80,0 5 31,-1 1 1,0 0 0,-2 0-1,0-1 1,-13 42 0,14-56-72,0 0 1,1 1 0,0-1-1,0 1 1,1 11-1,0-19-14,0 1 0,1-1 0,-1 1 0,0-1 0,1 1 0,-1-1 0,1 1 0,-1-1 0,1 0 0,-1 1 0,1-1-1,-1 0 1,1 1 0,0-1 0,-1 0 0,1 0 0,-1 1 0,1-1 0,0 0 0,-1 0 0,1 0 0,0 0 0,-1 0 0,1 0 0,0 0 0,0 0 0,27 0 11,-21-1-3,-1 1-4,-1 0 1,1-1-1,-1 0 0,1 0 1,-1-1-1,1 0 1,-1 0-1,0 0 0,0 0 1,0-1-1,0 0 0,0 0 1,0 0-1,-1 0 1,1-1-1,-1 0 0,0 0 1,0 0-1,-1 0 1,1-1-1,-1 1 0,0-1 1,3-6-1,0-1 13,-1 0 1,0 0-1,-1 0 0,0 0 1,-1-1-1,0 1 0,-1-1 0,-1 0 1,1-17-1,-2 28 253,7 5-350,1 5 31,-1 1 1,-1-1-1,1 1 1,8 17-1,7 9 57,63 67 38,-21-28-1,-60-67 78,-2-5 433,-2-6 2,0-6-414,-1-8-71,1 0 0,1 1 1,0-1-1,2 0 0,0 1 1,0 0-1,2 0 0,0 0 1,1 0-1,9-18 0,1 12-44,0 0-1,1 1 0,2 0 1,0 2-1,1 0 0,42-30 1,-31 27-661,0 2 0,2 1 1,1 2-1,41-17 0,-71 33-78,1 1-1,-1-1 1,1 1-1,-1 0 1,1 0-1,6 0 1,17 1-8515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6.8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203 338 12022,'0'0'9297,"-24"25"-8646,24-25-651,-103 114 920,94-103-772,1 1 0,0 0 0,1 1 0,0-1 0,1 2 0,1-1 0,0 0 0,-6 26 0,7-12 104,1 1 0,1 49 0,2-70-219,0-3-18,0 0-1,0 0 1,0 0-1,0 0 1,1 0-1,0-1 0,0 1 1,0 0-1,0 0 1,0-1-1,1 1 1,0 0-1,3 5 0,-3-7 7,1 0-1,-1 0 0,1 0 0,0 0 1,0 0-1,-1 0 0,1-1 0,0 1 0,0-1 1,0 0-1,1 0 0,-1 0 0,0 0 1,0-1-1,6 1 0,3 1 39,1-1 0,0 0-1,-1-1 1,1-1 0,-1 0 0,1 0-1,-1-2 1,1 1 0,23-9 0,-20 3-7,-1 1 0,0-2 0,0 0 0,-1 0 0,0-2 0,23-23 0,-8 6-8,-1-2-1,-2-1 0,-1-1 0,-1-1 1,-2-2-1,31-64 0,-42 74-27,-1-1 0,-1-1 0,-1 1 0,-1-1 0,-2-1 0,0 1-1,-2-1 1,-1 1 0,-2-1 0,-4-51 0,3 74-8,0 1 1,0 0-1,0-1 1,0 1-1,0 0 1,-1 0-1,0 0 0,0 0 1,0 0-1,0 0 1,-1 1-1,0-1 0,1 1 1,-1-1-1,-1 1 1,1 0-1,0 0 1,-1 1-1,1-1 0,-1 1 1,0-1-1,0 1 1,0 0-1,0 1 0,-5-3 1,-4 1 71,0 0 1,0 1-1,-1 1 0,1 0 1,0 0-1,0 1 0,-20 3 1,21 0-47,1-1 0,0 1 1,0 1-1,0 0 1,1 1-1,-1 0 0,1 0 1,0 1-1,1 0 1,-1 1-1,1 0 0,-11 11 1,1 1-30,1 1 0,0 0 0,2 1 0,-18 30 0,24-34-41,0 0 0,2 0 0,0 1 0,1 0 0,0 1 1,2 0-1,0 0 0,2 0 0,0 0 0,-1 36 0,4-50-96,0-1-1,1 1 1,-1 0-1,1 0 1,0-1-1,1 1 1,-1-1 0,1 1-1,0-1 1,0 1-1,0-1 1,0 0-1,1 0 1,0 0-1,0 0 1,0-1 0,0 1-1,1-1 1,-1 0-1,1 0 1,6 4-1,-3-2-433,1-1 0,0 0 0,0-1 0,0 0 0,0 0 0,1-1 0,-1 0 0,1 0 0,0-1 0,0 0 0,10 0 0,22-1-5020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7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92 189 15575,'0'0'7158,"-14"22"-5824,-43 70-147,54-86-1049,0 0-1,0 0 1,0 0-1,1 1 1,0-1-1,-2 13 1,4-9 286,1-19 254,0-3-598,1 0 0,0 1 0,1-1 0,0 1 0,1 0 0,9-20 0,8-25 254,-18 49-208,0-5-20,0 0 0,2 0 1,10-22-1,-12 31-211,-1-1 0,1 0 0,0 1 0,0 0 0,0 0 1,0-1-1,1 2 0,0-1 0,-1 0 0,1 1 0,0 0 1,0 0-1,0 0 0,6-2 0,44-13-3350,0 3-1,87-12 1,114 2-1997,-232 23 3348,5 1 7354,-24 0 1201,-29 0-3573,20 0-2753,-5 0 255,1 0-1,-1 1 0,1-1 0,-13 4 0,18-2-274,0-1 0,0 1 0,0-1 0,1 1 0,-1 0 0,1 1 0,0-1 0,-1 0-1,1 1 1,0 0 0,0 0 0,1 0 0,-4 5 0,-4 6-19,1 0 1,1 1-1,0 0 1,1 0-1,1 1 1,1 0-1,0 0 1,-5 29-1,4-1 0,2 0-1,1 49 1,3-75-82,2 0 0,-1-1-1,2 1 1,0-1 0,1 0 0,1 0 0,1 0-1,0 0 1,1-1 0,1 0 0,1-1 0,0 0 0,16 22-1,90 95 116,-12-14-54,-102-117-62,-1-1-1,1 1 0,0-1 0,-1 1 1,1 0-1,-1-1 0,1 1 0,-1 0 1,1 0-1,-1-1 0,1 1 0,-1 0 1,0 0-1,0 0 0,1 0 0,-1-1 1,0 1-1,0 0 0,0 0 0,0 0 1,0 0-1,0 0 0,0 0 0,0 0 1,0-1-1,0 1 0,-1 0 0,1 0 1,0 0-1,0 0 0,-1 0 0,-1 1 9,0-1-1,0 0 0,0 0 0,0 0 1,0 0-1,0 0 0,0 0 0,0-1 1,0 1-1,-1-1 0,1 0 1,-4 1-1,-48 3-269,-55-2 0,68-3 123,17 0 104,0-1 1,0-1-1,0-2 0,0 0 0,1-2 0,0 0 1,0-1-1,1-2 0,0 0 0,1-1 1,-23-17-1,42 27 53,1 0-1,-1 0 1,1-1 0,0 1 0,0-1 0,-1 1 0,1-1 0,0 0-1,0 1 1,0-1 0,1 0 0,-1 0 0,0 0 0,1 1-1,-1-1 1,1 0 0,-1 0 0,1 0 0,0 0 0,0 0 0,0 0-1,0 0 1,0 0 0,1-3 0,0-1-26,0 1 0,1-1 1,-1 0-1,1 1 0,1 0 0,-1-1 0,6-8 1,4-2-14,1-1 1,1 2-1,0 0 1,28-22-1,78-53-132,-66 51-117,-13 9-355,51-36-4203,-55 41-1640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8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10 185 11381,'0'0'6598,"-2"-24"-5013,0-21-1377,-1 4 2095,1 0 5169,4 41-6770,-1 0-661,-1 0 0,0 0 0,0 0 0,1 0 0,-1 0 0,0 0 1,1 0-1,-1 0 0,0 0 0,1 0 0,-1 0 0,0 0 0,0 0 0,1 0 0,-1 0 0,0 0 0,1 0 1,-1 0-1,0 0 0,0 0 0,1 0 0,-1 0 0,0-1 0,0 1 0,1 0 0,-1 0 0,0 0 0,0 0 1,1-1-1,-1 1 0,0 0 0,0 0 0,0-1 0,1 1 0,-1 0 0,0-1 0,0-28 784,2 314-732,-10 407-13,5-520-419,4-183-204,0 0-1,2-1 1,-1 1-1,1 0 1,1 0 0,0 1-1,0-1 1,1 1-1,1 0 1,7-11-1,1-5-2370,16-24-5111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8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7107,'0'0'11061,"16"0"-9700,-16 36-545,0 21 97,-3-1-417,-3 5-224,6 4-16,-3-9 32,3-6-96,0-8-192,0-14-784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9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1 314 11413,'0'0'6819,"171"56"-5026,-81-86-640,10-15-433,3-11-560,-10-12-160,-21 4-720,-22 2-1745,-50 37-2210,0 5-1263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9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1 477 14775,'0'0'7091,"59"-180"-5906,22 116-545,19-6-448,24 3-192,23-1-48,-88 54-2817,-3 0-4819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166 850 9668,'0'0'5768,"-10"20"-5194,8-15-552,-110 256 2037,111-257-2009,-9 24 453,2 1 0,0 0 0,-6 60 0,14-102-425,2-1 0,-1 1 0,2 0 0,0-1 0,7-18 0,32-69 236,-23 59-258,233-529-574,-250 606 76,39 550 610,-34-541-108,19 61 1,-22-90 3,1-1 1,1 0-1,0 0 0,1 0 0,1 0 0,0-1 0,16 19 1,-23-29-45,1-1 0,0 0 0,0 0 0,0 0 0,0 0 0,0-1 0,0 1 0,1 0 0,-1-1 0,0 0 0,1 1 0,0-1 0,-1 0 0,1 0 0,-1 0 0,1-1 0,0 1 0,0-1 0,-1 1 0,1-1 1,0 0-1,0 0 0,-1 0 0,1-1 0,0 1 0,0-1 0,-1 1 0,1-1 0,0 0 0,-1 0 0,5-2 0,-2-1 29,1 0 1,0 0-1,-1-1 1,0 1-1,0-1 1,0-1-1,0 1 1,-1-1-1,0 1 1,0-1-1,3-7 1,14-32 102,-2 0 0,-2-2 0,-2 0 0,-3-1 0,-1 0 0,-2-1 0,-2 0 0,-1-92 0,-5 79-118,-7-305 242,1 314-243,-2 0 1,-2 1 0,-2 0-1,-35-93 1,30 111-55,15 33 17,0-1 0,0 1 0,0 0-1,0 0 1,0 0 0,0 0 0,0 0-1,0 0 1,0 0 0,0 0 0,-1 1 0,1-1-1,0 0 1,-1 1 0,1-1 0,0 1-1,-1-1 1,1 1 0,-1 0 0,-2-1 0,3 2-39,1-1 0,-1 0 0,0 1 0,0-1 0,1 1 0,-1-1 0,0 1 1,1-1-1,-1 1 0,1-1 0,-1 1 0,1-1 0,-1 1 0,1 0 0,-1 0 1,1-1-1,-1 1 0,1 0 0,0 0 0,-1-1 0,1 1 0,0 0 1,0 0-1,0 0 0,0-1 0,0 1 0,-1 0 0,1 0 0,1 0 0,-1 0 1,-1 38-1428,2-28 947,-1 96-6069,0-75-257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4:59.8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7764,'0'0'10226,"1"1"-8925,1 3-1091,0-1-1,0 1 0,-1-1 0,1 1 0,-1-1 0,0 1 0,0 0 0,0 0 0,-1 0 0,1 6 0,0 49 800,-2-41-719,1 73 2136,0-89-2133,3-2-282,-1 0 0,0-1 1,0 1-1,0-1 0,1 0 0,-1 1 0,0-1 0,0 0 0,0 0 1,0-1-1,0 1 0,0 0 0,-1-1 0,1 1 0,2-3 1,24-30-58,-16 18 65,-2 4-13,1 0-1,0 1 1,0 0 0,1 1-1,1 0 1,-1 1 0,2 0-1,25-13 1,-36 22-12,-1-1 0,1 1 1,-1-1-1,0 1 0,1 0 0,-1 0 1,1 0-1,-1 0 0,0 0 0,1 0 1,-1 1-1,1-1 0,-1 1 0,0 0 1,1-1-1,-1 1 0,0 0 0,0 1 1,0-1-1,0 0 0,0 1 0,0-1 1,0 1-1,0-1 0,-1 1 0,1 0 1,0 0-1,1 3 0,5 7 29,0-1 0,-2 1-1,11 25 1,-8-17-25,-2-6 28,1 0-1,0 0 0,1 0 1,0-1-1,13 14 0,-17-23-153,-1 1 0,1-1-1,0 0 1,1 0 0,-1 0-1,1-1 1,0 0-1,0 0 1,0 0 0,0-1-1,0 0 1,0 0-1,1-1 1,-1 0 0,10 1-1,-5-1-791,1 0-1,0-1 1,0-1-1,-1 0 1,22-4-1,-29 4 437,1-1 1,-1 0-1,1 0 0,-1 0 0,0 0 0,1-1 1,-1 0-1,-1 1 0,1-2 0,0 1 0,-1 0 1,1-1-1,-1 1 0,0-1 0,0 0 0,4-8 1,9-18-4608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00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236 658 7427,'0'0'12393,"-25"14"-10982,-80 48-213,99-57-1113,1-1 0,-1 1-1,1 1 1,0-1 0,0 0 0,0 1-1,1 0 1,0 0 0,0 1 0,0-1 0,1 1-1,0 0 1,1 0 0,-3 8 0,-1 1 78,-2 10-76,1-1 0,1 2 0,1-1 0,1 0 0,2 1 0,0 0 1,5 52-1,-3-77-93,1-1 0,-1 1 1,1 0-1,-1 0 0,1 0 1,0 0-1,0 0 0,0 0 1,0-1-1,0 1 1,0 0-1,0-1 0,0 1 1,1-1-1,-1 1 0,1-1 1,-1 0-1,1 0 0,-1 0 1,1 1-1,0-2 1,0 1-1,-1 0 0,1 0 1,0 0-1,0-1 0,0 1 1,3 0-1,-1-1-25,0 1 0,0-1-1,0 1 1,1-1 0,-1 0 0,0-1 0,0 1-1,1-1 1,-1 0 0,0 0 0,0 0 0,0 0-1,5-3 1,-3 0-1,0 0-1,-1 0 0,1-1 1,-1 1-1,0-1 0,0 0 1,5-9-1,31-45-41,-41 58 73,43-74-40,-4-1 0,-3-2 0,-3-2 1,-4-1-1,35-155 0,-53 163 409,-3-1 1,-3-132-1,-5 183 7,-3-1 591,-2 14 86,5 9-1008,0 1 1,-1 0-1,1 0 0,0 0 1,0 0-1,-1 0 0,1 0 1,0 0-1,-1 0 1,1 0-1,0 0 0,-1 0 1,1 0-1,0 0 0,0 1 1,-1-1-1,1 0 1,0 0-1,-1 0 0,1 0 1,0 0-1,0 1 0,0-1 1,-1 0-1,1 0 1,0 0-1,0 1 0,-1-1 1,1 0-1,0 0 0,0 1 1,0-1-1,0 0 1,0 1-1,-1-1 0,-1 4-32,0-1 0,0 1 0,0 0 0,0-1 0,1 1 0,-1 0 0,1 0 0,0 1 0,0-1 0,1 0 0,-1 5 0,-3 17 18,-37 178 130,-28 413 0,67-484-475,2-131 223,0 0 0,0 0 0,0 0 1,0 0-1,0 0 0,0 0 0,0-1 0,1 1 0,-1 0 0,1 0 0,-1 0 0,1 0 0,0-1 1,0 1-1,0 0 0,0 0 0,0-1 0,0 1 0,0-1 0,0 1 0,1-1 0,-1 0 0,2 2 0,2-1-331,-1-1-1,0 0 0,1 1 0,0-2 0,-1 1 0,1-1 0,-1 1 0,10-2 0,-6 1-281,-4 0 199,1 1-1,-1-2 1,0 1 0,0 0 0,0-1-1,6-1 1,-8 1-28,0 0 0,0 0-1,0 0 1,0 0 0,0 0 0,-1-1-1,1 1 1,0-1 0,2-2 0,15-20-6488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01.1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36 794 10821,'0'0'10402,"-3"11"-9516,-6 27-193,1 1 1,1 1 0,0 41-1,6-64-560,1-12-71,0 0 0,0 0 0,0 1 0,0-1 0,2 8 0,-1-12-58,-1 1 0,1-1 0,-1 0 0,1 0 0,0 0 0,-1 0 0,1 0 0,0 0 0,-1 0 0,1 0 0,0 0 0,0 0 0,0-1 0,0 1 0,0 0 0,0-1 0,0 1 0,0 0 0,1-1 0,-1 1 0,0-1 0,0 0 0,0 1 0,0-1 0,1 0 0,-1 0 0,2 0 0,3 1-8,1-1 0,-1 0 1,1 0-1,0 0 0,-1-1 0,1 0 1,-1-1-1,0 1 0,1-1 1,-1 0-1,0-1 0,0 0 1,8-4-1,-2-1-43,-1-1 0,-1 0 0,1 0 0,-1-1 0,12-16 0,-22 26 46,15-17-34,-1 0 0,-1-1 0,-1 0 0,0-1 0,9-22 0,-21 40 332,0 5-143,0 12-123,0-6 19,0-1 1,0 1-1,1 0 1,0-1 0,0 1-1,4 9 1,-4-16-41,0 0-1,0-1 1,1 1 0,-1-1-1,1 1 1,-1-1 0,1 0 0,0 1-1,0-1 1,0 0 0,0 0 0,0 0-1,1-1 1,-1 1 0,0 0 0,1-1-1,0 0 1,-1 1 0,1-1-1,0 0 1,-1 0 0,1-1 0,0 1-1,0-1 1,5 1 0,-1 0-47,0-1 1,0 0-1,0 0 0,0-1 1,-1 0-1,1 0 0,0-1 1,-1 0-1,1 0 1,-1 0-1,1-1 0,9-5 1,2-4-245,-1 0 0,28-26 0,19-15-65,-59 50 332,-4 2 8,0 0 0,0 0 0,0 0 0,0 1 0,1-1 0,-1 0 0,0 1 0,0-1 0,1 1 0,-1 0 0,0-1 0,1 1 0,-1 0 0,3-1 0,-3 1-39,-1 3-3,4 16 154,-2 0 1,0 0 0,-1 1 0,-1-1-1,-4 33 1,4-50-133,-1 0 0,1 0 0,-1 0 0,1 0 0,-1 0 0,0 0-1,0 0 1,0-1 0,0 1 0,0 0 0,0-1 0,-1 1 0,1-1 0,0 1 0,-1-1 0,1 0 0,-1 1 0,1-1 0,-1 0-1,0 0 1,-3 1 0,-2 1-253,0-1-1,0 0 1,0 0-1,-13 1 1,-20 5-538,66-4 22,-10-5 804,0-1 0,0 0 0,0-1 0,-1-1 0,1 0 0,-1-1 1,0-1-1,0 0 0,0-1 0,16-11 0,9-8 11,-2-1 0,47-44 0,-54 43-27,-1-2 0,-2-1-1,-1-1 1,-1-2 0,32-56 0,-43 63 52,-1-1 1,-1 0-1,-2-1 0,-1 0 1,-1-1-1,-1 0 1,-2 0-1,3-40 1,-9 63 31,3-34 398,-2 1 0,-4-48 0,2 77-301,-1 1 0,1 0 0,-2-1 0,0 1 0,0 0 0,0 0 0,-2 1 0,1-1 0,-1 1 0,0 0 0,-1 0 0,0 0-1,-11-11 1,16 19-87,1 0 0,-1 1 0,0-1 0,0 0 0,0 1-1,1-1 1,-1 0 0,0 1 0,0-1 0,0 1-1,0-1 1,0 1 0,0 0 0,0-1 0,0 1 0,0 0-1,-1 0 1,-1 0 0,2 0-47,0 0 0,0 1 1,0-1-1,0 1 0,1 0 0,-1-1 0,0 1 1,0 0-1,0-1 0,0 1 0,1 0 0,-1 0 1,0 0-1,1 0 0,-1 0 0,1 0 0,-1 0 1,1 0-1,-1 0 0,1 0 0,-1 0 1,1 0-1,0 1 0,-28 100 88,-17 132 1,29-140-47,-10 46-85,7 0 0,-2 143 1,21-279-135,0 0 1,0 0-1,0 0 1,1 0-1,-1 0 1,1 0-1,0-1 1,0 1-1,2 4 1,-2-7 0,-1 0 1,1 0 0,0 0 0,0 0-1,0 0 1,0-1 0,-1 1 0,1 0-1,0-1 1,0 1 0,0 0-1,1-1 1,-1 0 0,0 1 0,0-1-1,0 1 1,0-1 0,0 0 0,0 0-1,1 0 1,-1 0 0,0 0 0,0 0-1,0 0 1,1 0 0,-1 0 0,0 0-1,2-1 1,-2 0-194,1 1-1,-1-1 1,1 1-1,-1-1 1,0 0 0,1 1-1,-1-1 1,0 0-1,0 0 1,0 0 0,0 0-1,0 0 1,0 0-1,0 0 1,0 0 0,0 0-1,0-1 1,0 1-1,-1 0 1,1-1 0,0 1-1,-1 0 1,1-1-1,-1 1 1,0-1 0,0 1-1,1-1 1,-1 1-1,0-1 1,0-2 0,0 3-41,4-30-8359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01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0 161 11653,'0'0'6777,"29"0"-6302,169 0 1638,-161-1-1412,-15 0-369,1 1 1,-1 1 0,0 1-1,1 0 1,26 8 0,-47-9-308,0-1 0,0 1 1,0-1-1,0 1 0,-1 0 0,1 0 1,0 0-1,0 0 0,-1 0 0,1 0 1,2 2-1,-4-1 215,1 0 1,0-1-1,-1 1 1,1 0-1,-1 0 0,0 0 1,0 0-1,1-1 1,-1 1-1,0 0 1,-1 3 3659,-2-32-3793,3 20-250,0 0 0,0 0 0,1 1 0,0-1 0,0 0 0,3-8 0,-3 12 2,1-1 0,0 1-1,0-1 1,0 1-1,1 0 1,-1 0 0,1 0-1,-1 0 1,1 1 0,0-1-1,0 1 1,0-1-1,4-1 1,14-9-1420,1 1 0,0 1 0,0 1 1,42-12-1,-47 17-835,1 2-1,-1 0 1,1 0 0,21 1 0,-33 2-2804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02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432 1 640,'0'0'15050,"6"3"-12740,17 12-296,-17-11 1948,-8 17-1643,-18 40-2033,10-32-122,0 0 0,2 1 0,-4 36-1,10-49-104,0-8-39,1 1 0,1-1 0,-1 0 0,2 1 0,1 16 0,-2-26-20,0 0-1,0 1 0,1-1 1,-1 0-1,0 1 0,0-1 1,0 0-1,1 1 0,-1-1 1,0 0-1,0 1 0,1-1 1,-1 0-1,0 1 0,1-1 1,-1 0-1,0 0 0,1 0 1,-1 1-1,0-1 0,1 0 1,-1 0-1,0 0 0,1 0 1,-1 0-1,1 1 0,-1-1 1,0 0-1,1 0 0,-1 0 1,1 0-1,5 0 17,0 1 0,-1-1-1,1 0 1,0-1 0,0 1 0,-1-1 0,1 0 0,0 0 0,-1-1 0,1 0-1,-1 0 1,0 0 0,1-1 0,-1 1 0,9-7 0,-4 0 21,1 0-1,-1-1 1,-1 0 0,0 0 0,15-22 0,9-23 166,-29 88 677,12 180 15,1 68-779,-17-264-110,1 17 21,-8 60 0,5-83-17,-1 1 0,0-1 0,0 0 0,-1 0 0,0 0-1,-1 0 1,-1-1 0,-12 19 0,8-17 3,0 0-1,0-1 0,-1-1 0,-1 0 1,0 0-1,0-1 0,-1-1 0,0 0 1,-1-1-1,1 0 0,-29 9 0,0-3-45,0-3 0,-82 10 0,-12-13-153,132-6 181,0-1 1,0 0 0,0 0 0,0-1-1,1 1 1,-1-1 0,0 0-1,0 0 1,0 0 0,0-1-1,1 1 1,-1-1 0,-3-2 0,4 2-1,1-1 1,0 1 0,0-1 0,1 1 0,-1-1 0,0 1 0,1-1-1,0 0 1,0 0 0,0 0 0,0 0 0,0 0 0,0 0-1,1 0 1,-1 0 0,1-6 0,-2 0-6,1-1-1,1 1 1,0-1-1,0 1 1,0 0 0,1-1-1,1 1 1,0 0-1,0-1 1,0 1 0,1 0-1,1 0 1,0 1-1,0-1 1,0 1 0,1 0-1,0 0 1,1 0-1,12-13 1,31-29-54,2 2 0,2 2 0,86-58 0,190-95-2807,-216 138-426,-69 44-1628,-23 12-1516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02.3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3986,'0'0'28333,"16"68"-27885,-35-68-6579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5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44 11653,'0'0'9493,"4"-10"-8103,-2 3-1158,11-18 630,-13 25-852,0-1-1,1 1 0,-1 0 0,0 0 0,0 0 0,0 0 0,0 0 0,1 0 0,-1 0 0,0 0 1,0 0-1,0 0 0,0 0 0,1 0 0,-1 0 0,0 0 0,0 0 0,0 0 0,0 0 0,1 0 1,-1 0-1,0 0 0,0 0 0,0 0 0,0 0 0,0 0 0,1 0 0,-1 0 0,0 1 0,0-1 0,0 0 1,0 0-1,0 0 0,1 0 0,-1 0 0,0 0 0,0 1 0,0-1 0,0 0 0,0 0 0,0 0 1,0 0-1,0 0 0,0 1 0,0-1 0,0 0 0,0 0 0,6 25 461,4 292 2003,-11-229-2308,-2-12 18,-2-1-1,-24 108 1,-49 144-2699,51-226-1399,25-95-1274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5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18008,'0'0'9829,"10"0"-9829,-10-9-913,0 4-2288,6-1-6884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2:46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25 5378,'0'0'14330,"4"-4"-12738,10-13-135,-10 13-110,-4 95 991,1 72-391,-24 195 1,-7-65-1652,28-277-1905,1-22-3996,0-23-3303,1 1 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35:24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34 3378,'0'0'5858,"-8"-11"-3219,6 10-2598,-1 1 0,1 0 0,0-1-1,0 1 1,0 0 0,0 0 0,0 0 0,0 0 0,0 0 0,0 1 0,-1-1 0,1 1 0,0-1 0,0 1 0,0 0 0,0 0 0,1 0-1,-1 0 1,0 0 0,0 0 0,0 0 0,1 1 0,-1-1 0,1 0 0,-1 1 0,-1 2 0,-1 3-63,1-1 1,0 1 0,0 0-1,1 0 1,0 0-1,-2 10 1,1-4 61,2-4-74,-1 0 0,1 0 0,1 17 0,0-18-92,3-7 102,0 0-1,0 0 0,0 0 1,0-1-1,-1 0 0,1 1 0,0-1 1,0 0-1,0 0 0,4-1 1,-2 1 45,-3-1 8,1 0 1,-1 1-1,1-1 1,-1 0-1,0-1 1,1 1-1,-1 0 1,0-1-1,0 1 1,1-1-1,-1 1 1,-1-1-1,1 0 1,0 0-1,0 0 1,-1 0-1,1 0 1,-1-1-1,1 1 1,-1 0 0,1-4-1,3-5 5,0 0 0,-1 0-1,5-18 1,-6 15 323,-1 0 0,-1 0 0,0-19-1,-1 32 1152,-1 1-1474,1 0 0,-1 0 0,0 0 0,0 1 0,0-1 1,0 0-1,1 0 0,-1 1 0,0-1 0,0 0 0,1 1 0,-1-1 1,0 1-1,0-1 0,1 1 0,-1-1 0,1 1 0,-1 0 1,0 0-1,-3 5-27,0 0 1,1 1-1,0-1 1,0 1 0,1-1-1,-1 1 1,2 0-1,-1 0 1,0 10-1,-2 67-1065,4-82 974,22-3-968,-19 0 1044,0-1 0,-1 0 0,0 0-1,1 0 1,-1 0 0,0 0-1,0-1 1,0 1 0,0-1 0,-1 1-1,1-1 1,-1 0 0,1 1-1,-1-1 1,0 0 0,0 0-1,0 0 1,-1 0 0,1-4 0,2-6 135,-2-1 0,1-26 0,-36 39 1816,32 1-1912,0 0 0,1 0-1,-1 0 1,0 0 0,0 0 0,1 0 0,-1 1 0,0-1 0,1 1 0,-1-1 0,0 1 0,1 0 0,-1-1-1,1 1 1,-1 0 0,1 0 0,0 0 0,-1 0 0,1 1 0,0-1 0,0 0 0,0 0 0,0 1 0,0-1-1,0 1 1,0-1 0,0 1 0,0-1 0,0 3 0,-1 3-78,1 1 0,0-1 0,0 1 0,0-1-1,2 13 1,-1-7 11,3-12-22,1 0 0,-1 0 1,1-1-1,-1 1 0,1-1 0,-1 0 0,1 0 1,-1 0-1,1-1 0,-1 1 0,5-2 0,-6 1 13,0-1 0,0 0 0,0 0 0,0 0 0,-1 0 0,1 0 0,-1 0 0,1-1 0,-1 1 0,0 0 0,1-1 0,-1 1-1,0-1 1,-1 1 0,1-1 0,0-5 0,4-44-48,-10 51 228,1 0-1,0 0 0,-1 0 0,1 1 1,-1 0-1,1 0 0,-9 1 1,7-1 25,4 0-143,0 0-1,0 1 0,0-1 0,0 1 0,0-1 0,0 1 0,0 0 0,0 0 1,0 0-1,1 0 0,-1 0 0,0 0 0,1 1 0,-1-1 0,1 0 0,-1 1 0,1-1 1,0 1-1,-1 0 0,1-1 0,0 1 0,0 0 0,0 0 0,0 0 0,1-1 0,-1 1 1,0 0-1,1 0 0,-1 3 0,-1 6-70,0 1 0,0-1-1,1 23 1,35-36-114,-33 1 185,1 0 0,-1 0-1,1 1 1,-1-1 0,0 0-1,1 0 1,-1 0 0,0-1-1,0 1 1,0 0 0,0 0-1,0-1 1,0 1 0,0-1-1,0 1 1,-1-1 0,1 1-1,0-1 1,-1 1 0,1-3-1,2-34 355,-3 35-339,-1 2-134,1 0 1,-1 1-1,0-1 1,0 1 0,0-1-1,0 1 1,0 0 0,0-1-1,0 1 1,0 0-1,0 0 1,0 0 0,0 0-1,1 0 1,-1 0-1,0 0 1,0 0 0,0 0-1,-2 0 1,-4 3-2852,6 8-3861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22:27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162 105 9620,'0'0'7748,"-17"22"-6966,-54 76 55,66-87-737,-1 0 0,1 0-1,1 1 1,0-1 0,1 1-1,0 0 1,1 0 0,0 0-1,1 0 1,0 0 0,1 0-1,2 19 1,-1 1 64,-1-31-145,0 0 1,0 0-1,0 0 1,0 0 0,0 0-1,1 0 1,-1 0-1,0 0 1,1-1-1,-1 1 1,1 0-1,-1 0 1,1 0 0,-1 0-1,1-1 1,0 1-1,-1 0 1,1-1-1,0 1 1,0 0 0,-1-1-1,1 1 1,0-1-1,0 1 1,0-1-1,0 1 1,0-1 0,-1 0-1,1 1 1,0-1-1,0 0 1,0 0-1,0 0 1,1 0-1,40-1 569,-33 0-452,5-1-31,-1 0 0,1-2 0,-1 0 0,0 0 0,-1-1 0,1-1 0,-1 0-1,0 0 1,0-2 0,11-8 0,15-13 104,50-50 0,-72 63-168,0 0-1,-2-1 1,19-26 0,-28 35-23,-1 0 1,1 0-1,-2 0 1,1 0-1,-1 0 0,0-1 1,-1 0-1,0 1 1,-1-1-1,1 0 0,-1-11 1,-1 18-1,0 0 1,0 0-1,0 0 1,0 1-1,-1-1 1,1 0-1,-1 0 1,1 0-1,-1 1 1,1-1-1,-1 0 1,0 0-1,0 1 1,0-1-1,0 1 1,0-1-1,0 1 1,0-1-1,-1 1 1,1 0-1,0 0 1,-3-2-1,-2 0 82,1 0 0,-1 1 0,0-1 0,0 2-1,-11-3 1,-21-3 21,-2 2 0,1 1 0,0 2 0,-1 2 0,-65 8 0,92-6-114,1 0 1,0 1-1,0 0 0,0 1 0,-16 7 0,25-9-84,0-1 1,0 1-1,0-1 0,0 1 0,0 0 0,0 0 0,1 0 0,-1 1 0,1-1 0,-1 1 0,1-1 0,0 1 0,0 0 0,0-1 0,1 1 0,-1 0 1,1 0-1,-1 1 0,1-1 0,0 0 0,0 0 0,0 6 0,0-8-137,1 0 1,0 0 0,0 0-1,0-1 1,0 1-1,0 0 1,0 0-1,0 0 1,1 0 0,-1 0-1,0 0 1,0 0-1,1 0 1,-1 0-1,0 0 1,1-1 0,0 2-1,17 10-6829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0:20:21.77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6708 8328 790 0,'0'0'150'0,"0"0"-96"15,0 0 52-15,0 0 17 16,0 0-51-16,0 0-42 16,-11 112 5-16,-7-34 17 15,0 12 1-15,3 6-1 0,1-3-31 16,8-5-1-16,1-5-11 15,5-16-6-15,0-12-3 32,0-19 1-32,0-20-1 15,15-16-1-15,10 0-1 16,8-45-6-16,13-28 2 16,4-22 6-16,0-15-3 15,-5-5-2-15,-12 2-4 0,-9 4 9 16,-6 9 1-16,-7 7 1 15,-4 15-2-15,-2 20 5 16,-1 18-5-16,-2 22 7 16,-2 9 16-16,0 9 2 15,0 0-12-15,0 0-2 0,0 0-6 16,0 38 0-16,0 24 4 16,0 27 12-16,0 18-4 15,-4 5-7-15,-8 7-7 16,3-11-1-16,3-18-1 15,6-22-1-15,0-28-3 16,0-18-37-16,6-16-75 16,17-6-85-16,-12-12-37 0,3-16-216 15</inkml:trace>
  <inkml:trace contextRef="#ctx0" brushRef="#br0" timeOffset="566.48">7290 8538 827 0,'0'0'219'16,"0"0"-104"-16,0 0-18 15,0 0 32-15,0 0-44 0,0 0-31 16,-89 99-22-16,89-68-23 16,0 5-2-16,0 3-2 15,8-6-4-15,15 2-1 16,4-5 0-16,-3-3-1 15,-2-6 1-15,-8-7 2 16,-7-4-1-16,-7-5 0 16,0-4-1-16,0 1 7 15,0 1 9-15,-25-2-11 16,-4-1-5-16,-5 4-8 16,3-4 1-16,4 0 7 0,12 2-1 15,6-2 3-15,7 0-4 16,2 1-2-16,0-1-21 15,31 0-32-15,18 0 52 16,16-11 1-16,3-17 4 16,-3-4 0-16,-7-3 1 15,-11 4-2-15,-11 1 0 16,-14 2-1-16,-15 6 0 16,-7 0 0-16,0 7 2 15,-9 5 6-15,-18 10 0 16,-8 0-1-16,-2 0 12 15,2 28-12-15,2 5-1 0,4 3-3 16,11 2 2-16,9 2 1 16,9-2-3-16,0 0-1 31,31-10 0-31,20-7 1 0,14-15-1 0,16-6 6 16,6-5-6-16,-3-21-11 15,-58 8-213-15,-10 0-571 31</inkml:trace>
  <inkml:trace contextRef="#ctx0" brushRef="#br0" timeOffset="2078.79">9021 8410 614 0,'0'0'157'0,"0"0"-108"16,0 0 44-16,0 0 60 15,0 0-70-15,0 0-36 16,0 0-1-16,2-9 16 15,-2 9-4-15,0 0-13 16,0 0-12-16,0 6 3 16,0 5 9-16,0-1-8 15,0 0-11-15,0-4-3 16,0-1-6-16,0-4-4 16,0 0 2-16,0 2 7 15,0-1-3-15,0-2-7 16,0 0-3-16,0 0-4 15,0 0 1-15,0 4-1 16,0 8 1-16,-4 10-2 16,-3 10 2-16,-2 4-1 0,4 2-2 15,-1 0 4-15,2 0-4 16,-1 7 3-16,1 1 2 16,-3 0 0-16,0-8-4 15,3-10-2-15,2-10 0 16,0-8-1-16,2-5 0 15,-3-5-1-15,3 0 0 16,0 0 0-16,0 1-1 16,0 4-5-16,18-4 6 0,11 1 1 15,6-2 0 1,6 0-1-16,1 0-7 0,-4-6-2 16,0-8-14-16,-7-2-43 15,-3-1-63-15,-5-4-64 16,-23 12-185-16,0 3-270 15</inkml:trace>
  <inkml:trace contextRef="#ctx0" brushRef="#br0" timeOffset="2253.95">8986 8743 730 0,'0'0'20'0,"0"0"-6"0,0 0 58 16,0 0 3-16,137-102-44 31,-108 71-25-31,-6-1-6 0,-23 22-127 0,0-2-308 16</inkml:trace>
  <inkml:trace contextRef="#ctx0" brushRef="#br0" timeOffset="2445.83">9015 8424 645 0,'0'0'278'0,"0"0"-195"0,0 0 54 0,0 0-18 15,0 0-58 1,0 0-35-16,71-118-6 0,-20 86 0 16,-2 5-11-16,0 9-5 15,-5 8-4-15,-3 10-38 16,-32 0-289-16,-3 0-291 15</inkml:trace>
  <inkml:trace contextRef="#ctx0" brushRef="#br0" timeOffset="3670.62">9451 8779 546 0,'0'0'366'0,"0"0"-245"16,0 0-26-16,0 0 58 16,0 0-71-16,0 0-53 0,-9-14-15 15,9 14 6 1,0 0 1-16,0 14 16 0,-2 4 15 15,-3-2-15-15,5-3-1 16,0-4-12-16,-2-3-4 16,2-4-12-16,0-2-4 15,0 0-1-15,0 0 2 16,0 0-1-16,0 0 0 16,0 0-1-16,0 0-2 15,0 0 2-15,0 0-3 16,0 0 0-16,0 0 1 15,0 0 2-15,0 0 3 16,0 0 5-16,0 0 1 16,0 0-1-16,0 0-1 0,0 0-2 15,0 0 0-15,0 0-7 16,0 0 3-16,0 0-4 16,0 0 2-16,0-8-2 15,16-12 0-15,11-10 0 16,6 0 1-16,7 1-1 15,-2 10 1-15,0 3-2 16,-10 12-3-16,-5 4 2 16,-9 0-3-16,-6 1 1 15,-1 26 4-15,-5 5 0 16,0 3 3-16,-2-2-3 16,0-7 3-16,0-6-2 15,0-7 2-15,0-8-3 16,0-3 2-16,0-2-1 15,0 0 1-15,0 0-2 0,7-12-1 16,13-14-26-16,5-2 15 16,-1 4 6-16,-6 9-5 15,-9 10-1-15,-4 5 7 16,-3 0-2-16,4 0 0 16,1 0 6-16,2 8-1 15,2 6 2-15,2 2 0 16,5-1-2-16,7-10 0 15,8-5-79-15,7 0-41 16,7-3 8-16,2-14 35 0,-6 3 25 16,-12 6 3-16,-7 3 35 15,-8 5 15-15,-5 0 1 16,-2 0 0-16,-7 3 8 16,3 13 38-16,-5 8 43 15,0 6-25-15,0 6-14 16,0 14 13-16,0 12-24 15,0 10 7-15,0 3 73 16,0-1-80-16,2-8-14 16,4-12 16-16,-1-16-26 15,3-14-4-15,0-16-7 16,-2-4-2-16,-4-4 1 16,-2 0-2-16,0 0 12 0,0 0 23 15,0-8 16 1,0-12-21-16,-16-6-23 0,-5-8-4 15,-4-9-4-15,0-18 0 16,3-15-4-16,9-14 2 16,11-7-9-16,2 2 2 15,4 3-2-15,21 15-11 16,-1 19 10-16,-2 17 6 16,3 19 5-16,-3 12-8 15,3 10 4-15,2 0-4 16,-4 4 3-16,0 20 3 15,-7 6 0-15,-7 4 3 0,-9 0-3 16,0 4 3 0,-7 4 6-16,-26-3-4 0,-10 1 3 15,-1-4-5-15,8-7 0 16,9-12-28-16,16-5-73 16,11-10-108-16,0-2-163 15,0 0-410-15</inkml:trace>
  <inkml:trace contextRef="#ctx0" brushRef="#br0" timeOffset="3937.16">10598 8845 31 0,'0'0'951'15,"0"0"-828"-15,0 0-89 16,0 0 87-16,0 0-39 16,0 0-29-16,0 0-5 15,11 100-5-15,-15-74-8 0,-1-5 2 16,1-10-25 0,4-4-12-16,0-7 3 0,-2 0-3 15,0-15-75-15,2-4-225 16,-2-8-445-16</inkml:trace>
  <inkml:trace contextRef="#ctx0" brushRef="#br0" timeOffset="4088.92">10598 8530 722 0,'0'0'522'0,"0"0"-490"0,0 0-27 16,0 0 54-16,0 0-37 0,0 0-22 15,45 10-2-15,-38-6-436 16</inkml:trace>
  <inkml:trace contextRef="#ctx0" brushRef="#br0" timeOffset="4527.54">10912 8826 632 0,'0'0'201'0,"0"0"-182"15,0 0 20-15,0 0 128 16,0 0-80-16,0 0-43 16,0 0 22-16,14 42-22 0,-14-42 25 15,0 0 3-15,0 0-6 16,0 0 15-16,0 0 17 16,0 0-4-16,0-15-28 15,0-7-50-15,0-4 2 16,0-10-7-16,13-7-4 15,8-5-5-15,3 2-1 16,0 7 0-16,5 4-1 16,0 11-5-16,0 8 1 15,2 10-23-15,0 6-125 16,-2 0-105-16,-22 0-102 16,0 0-192-16</inkml:trace>
  <inkml:trace contextRef="#ctx0" brushRef="#br0" timeOffset="4715.92">11405 8620 457 0,'0'0'304'16,"0"0"-209"-16,0 0 47 15,0 0 36-15,-13 115-37 16,-1-89-43-16,3 0-40 16,7-6-3-16,2-8-8 15,2-5-30-15,0-7-16 16,0 0 0-16,0 0-2 0,0-2-55 15,0-31-107 1,0 13-206-16,2-7-361 0</inkml:trace>
  <inkml:trace contextRef="#ctx0" brushRef="#br0" timeOffset="4847.22">11405 8620 937 0,'-24'-160'175'0,"24"160"-165"0,2 0-2 16,7 0 3-16,8 2-10 15,12 6-1-15,-13-4-76 16,-1-2-412-16</inkml:trace>
  <inkml:trace contextRef="#ctx0" brushRef="#br0" timeOffset="5654.46">11813 8644 742 0,'0'0'148'16,"0"0"-15"-16,0 0 50 15,-107 111-35-15,75-84-40 16,8 0-39-16,7 1-20 16,3-2-24-16,7-2-9 0,7-6-12 15,0-2-4-15,9-6 2 16,22-9-3-16,12-1 2 15,5 0 8-15,6-23-8 16,-2-4 1-16,-6 0-1 16,-1-4 2-16,-7-6-2 15,-9 3-1-15,-9 7 0 16,-11 8 1-16,-5 11 2 16,-4 8 3-16,0 0 4 15,-2 0-10-15,-29 22 1 0,-3 6-1 16,1 5 0-16,8 2-3 15,9-5 0-15,10-3 2 16,6-6-3-16,0-4-3 16,0-8 4-16,16-5 3 15,8-4 0-15,2 0 2 16,8-13 2-16,0-14-1 16,-1-1-2-16,-4 3-1 15,-5 0 3-15,-6 3-1 16,-5 6-2-16,-3 5 1 15,-8 8 0-15,-2 3 0 0,0 0 1 16,0 0-2-16,0 0-7 16,0 19 2-16,0 8 2 15,0 7 2-15,0 0 2 16,2-4-2-16,21-8-3 16,12-11-6-16,9-8 6 15,8-3 2-15,8-17-16 16,5-27-4-16,-3-9 21 0,-6-7-3 15,-18-5-22-15,-14 0 24 16,-9-10 2-16,-6-3 1 16,-4-4 2-16,-5-8-1 15,0 0-1-15,0 9 3 16,0 20 1-16,0 23 19 16,0 23 41-16,0 11 9 15,0 4-27-15,0 12-32 16,-9 34 1-16,-6 20 20 15,1 12 0-15,5 9-20 16,3 6 0-16,6-2-1 16,0-1-3-16,0-12-12 15,13-18-3-15,18-20-55 0,-17-40-264 16,-4 0-615-16</inkml:trace>
  <inkml:trace contextRef="#ctx0" brushRef="#br0" timeOffset="6684.55">13384 8851 712 0,'0'0'77'0,"0"0"-27"15,0 0 144-15,0 0-56 16,0 0-63-16,0 0 8 15,135-126-39-15,-101 72-11 16,-10-4-14-16,-6 1-7 16,-9 7-2-16,-9 10 0 15,0 10-3-15,0 10 0 16,-18 10 0-16,-7 10 34 16,-8 0 5-16,0 4-31 15,-1 26-15-15,5 14 1 0,5 12-1 16,6 8 3-16,10 3-1 15,8-3 0 1,0-11-1-16,19-9-1 16,17-8 0-16,9-19 0 15,3-15-3-15,4-2 6 16,8-18-3-16,5-22 5 16,1-8-5-16,-3-4 0 15,-8 4-13-15,-7 5 1 16,-19 18 4-16,-10 11 5 0,-10 9 0 15,-4 5 2-15,2 0-6 16,3 6 4-16,2 18 3 16,3 6 1-16,1 4 3 15,2-1-4-15,0-5 2 16,1-6-2-16,-1-8 0 16,-5-6 1-16,-3-6-1 15,-4-2 2-15,-1 0-2 16,1 0 6-16,1-20 4 15,2-11 2-15,-2-5-7 16,-1-1 0-16,-1-3-1 16,2-4 0-16,-1 0 3 0,3 2-2 15,0 11-2-15,0 10-3 16,0 6 0-16,6 7-7 16,5 6-60-16,7 2-128 15,-16 0-160-15,5 0-54 16</inkml:trace>
  <inkml:trace contextRef="#ctx0" brushRef="#br0" timeOffset="6921.88">14658 8594 752 0,'0'0'287'0,"0"0"-217"0,0 0 29 15,0 0 46-15,-31 124-64 16,24-95-33-16,3-2-20 16,2-8-7-16,2-3-11 15,-3-8-7-15,3-6-3 16,0-2-1-16,0 0-47 16,0-34-127-16,7 10-95 0,0-5-342 15</inkml:trace>
  <inkml:trace contextRef="#ctx0" brushRef="#br0" timeOffset="7042.59">14678 8324 872 0,'0'0'270'0,"0"0"-177"0,0 0-86 0,0 0 7 16,0 0-14-16,0 0-2 15,0 32-329-15</inkml:trace>
  <inkml:trace contextRef="#ctx0" brushRef="#br0" timeOffset="7754.64">15055 8632 543 0,'0'0'181'0,"0"0"-120"0,0 0 18 15,0 0 72-15,0 0-56 16,0 0-27-16,0 0-26 16,-52 17-18-16,44-3 7 15,-3 4-18-15,-1 0 4 16,1 1 9-16,5 1 8 15,-2 3-2-15,8-3-12 16,0-2-16-16,0-4-2 16,0-3-2-16,6-10 0 15,13-1 1-15,12-1 1 32,9-35 24-32,5-11-10 15,1-16-6-15,-1-9-2 0,-3-8-8 16,-4-6 6-16,-4 2-4 15,-6-3 0-15,-3 1 0 16,-4 4 1-16,-9 5 4 16,-4 11 3-16,-6 21 17 15,-2 20 47-15,0 15 5 16,0 10-1-16,0 0-48 16,0 0-24-16,0 36-3 15,-4 29 6-15,-14 25 4 16,-3 16 2-16,4 8-12 15,3 4 4-15,5-5-5 16,7-13-2-16,2-21 0 0,0-25-1 16,17-25-17-16,16-20-196 15,-18-9-181-15,1-26-430 16</inkml:trace>
  <inkml:trace contextRef="#ctx0" brushRef="#br0" timeOffset="8370.34">15549 8657 685 0,'0'0'217'0,"0"0"-183"0,0 0-14 16,0 0 176-16,0 0-113 15,119-101-35-15,-98 73-20 16,-5-1 11-16,-9 2-17 16,-5 4-9-16,-2 0 3 15,0 4 16-15,-2 8 14 16,-16 5-21-16,-4 6 51 15,-5 0-46-15,-2 6-18 16,0 22-8-16,2 11-3 16,8 10 0-16,5 1-2 0,7 1 2 15,7-10-2-15,0-7 0 16,29-9-2-16,13-7 1 16,12-8 1-16,2-2 1 15,2-4 0-15,-7-4 0 16,-4 0 0-16,-10 0 1 15,-8 0 3-15,-8 0-2 16,-13 0 0-16,-3 0 0 16,-3 0 0-16,-2 0-1 15,0 0 8-15,0 0 25 16,0 0 33-16,0 10-18 16,0 2-11-16,-2-2-15 15,0-2-11-15,-1-6-7 16,3-2-4-16,0 0 1 0,0 0-2 15,0 0 0-15,9-16 3 16,22-19-2-16,5-2-1 16,2 1-2-16,-9 9 1 15,-9 11 0 1,-4 8-3-16,-5 8-1 16,3 0 1-16,-1 0 1 15,-3 15 2-15,2 8 0 16,-5 7 1-16,1-1 2 0,2-3-1 15,1-6-1-15,4-4-3 16,3-8 3 0,5-8-41-16,0 0-206 0,-15 0-175 15</inkml:trace>
  <inkml:trace contextRef="#ctx0" brushRef="#br0" timeOffset="8805.89">16561 8528 720 0,'0'0'331'0,"0"0"-218"0,0 0-47 16,0 0 88-16,0 0-56 16,0 0-36-16,-107 129-20 15,98-87-13-15,7-4-4 16,2-4-12-16,0-2-8 15,13-9-3-15,16-6 2 16,12-11 2-16,0-6 6 16,9-8-2-16,-4-26 4 15,-1-4-12-15,-7-5 1 16,-9 2-2-16,-10 0 0 0,-3 5 0 16,-7 6 1-16,-7 8 1 15,-2 6 0 1,0 8 5-16,-4 8-3 0,-23 0 5 15,-8 5-10-15,-3 24-4 16,5 6 1-16,12 5 3 16,15-3-3-16,6 0-1 15,0-5 3-15,37-8-1 16,26-8 2-16,19-10 2 0,12-6-1 16,-5 0-2-1,-16 0-85-15,-57-8-240 0,-11 2-390 16</inkml:trace>
  <inkml:trace contextRef="#ctx0" brushRef="#br0" timeOffset="9921.51">18216 8109 722 0,'0'0'90'0,"0"0"7"0,0 0 52 16,0 0 12-16,0 0-53 15,0 0-55-15,0 0-16 16,18 17 1-16,-18 68 76 15,-20 28-13-15,-9 20-30 0,-3 14-35 16,-1 7 0-16,7-9-14 16,8-15-20-16,11-19-2 15,7-33-1-15,0-30-4 16,11-36-44-16,18-12-121 16,7-50 88-16,1-19-65 15,-5-8-19-15,-12 1-7 16,-18 3 111-16,-2 11 31 15,0 8 31-15,-22 12 3 16,0 10 9-16,6 10 45 16,3 8 79-16,3 6-59 0,8 4-40 15,2-1-21-15,0 2-16 16,0-7-4-16,21-4-2 16,10-3 6-16,4 4 1 15,-1 7-1-15,-1 3 0 16,-2 3 0-16,6 0 0 15,0 0 2-15,1 0 0 16,2 7 1-16,-5 11 1 16,-4 1 0-16,-6 2 7 15,-9-6 8-15,-7-2-14 0,-5-8 11 16,-4 0 16 0,0-4 2-16,0-1 28 0,0 0 27 15,-6 0-13-15,-13 0-54 16,2-14-18-16,3-5 3 15,3 1-1-15,5 0-1 16,6-2 0-16,0 5-1 16,0 0-4-16,0 2-5 15,27 4-10-15,8-2-97 16,14 1-33-16,11 0-64 16,12-1-92-16,-43 6 10 0,2-1-284 15</inkml:trace>
  <inkml:trace contextRef="#ctx0" brushRef="#br0" timeOffset="10782.23">19096 8528 441 0,'0'0'252'0,"0"0"-85"16,0 0 66-16,-37 104-79 15,-3-64-34-15,3 3-35 16,8-1-10-16,10-2-11 16,7-2-14-16,12-8-33 15,0-8-16-15,0-4 0 16,16-14-1-16,13-4 0 0,2 0-3 15,5-28 2-15,-3-6-13 16,-10 0-3-16,-8 2 4 16,-8 2 13-16,-5-3 0 15,1 3 4-15,-3 5-2 0,0 5 3 16,2 9 1-16,-2 5 15 16,2 4-10-16,2-2-7 15,9 1-4-15,12 0 0 16,10 2-3-16,6 1 5 15,1 0-4-15,-2 11 4 16,-1 11-1-16,-4 7 0 16,-8 4 3-16,-5 2 5 15,-6 3 2-15,-8-8 12 16,-3-9 9-16,-5-6-1 16,0-11-16-16,0-2 7 15,0-2 18-15,0 0 2 16,0 0-14-16,0 0-16 15,0 0-1-15,2 0-8 0,0 0-3 16,1 0 0-16,1 0-4 16,3 0-2-16,-1 0 1 15,1-2 0-15,0 2 2 16,-5 0 0-16,0 0-2 16,-2 0 3-16,0 4 2 15,0 15 4-15,0-4 1 16,0-3 4-16,0-6 5 15,0-4 3-15,0-2-4 16,0 0-5-16,0 0 0 0,0 0-3 16,0-22-1-16,7-12-4 15,10-4-5-15,6 2 3 16,1 6 1-16,-1 7-3 16,-6 8 1-16,2 7 2 15,1 4-6-15,4 4 5 16,0 0 1-16,-1 0 0 15,-4 4-4-15,-3 19 2 16,-3 12 1-16,-3 11 2 16,-8 2 2-16,0-2-1 15,0-4 4-15,-2-11-5 16,3-13 1-16,-3-9-1 0,2-9 0 16,0 0 0-16,4-9 0 15,8-24-4-15,9-7-10 16,5 0 5-16,1 8 4 15,-7 9 2-15,3 8-6 16,-4 9 4-16,0 2 4 16,6 4-2-16,-2 0-5 15,4 0-34-15,0 0 6 16,2 0-75-16,-22 0-157 16,-5 0-358-16</inkml:trace>
  <inkml:trace contextRef="#ctx0" brushRef="#br0" timeOffset="11868.14">21483 8181 776 0,'0'0'268'0,"0"0"-129"0,0 0-98 15,0 0 73-15,0 0-30 16,0 0-33-16,0 0-19 15,6 131-26-15,-6-100-5 16,0 6 1-16,0-1 0 16,0 4-2-16,0 3-62 15,0-32-137-15,-4 1-192 16</inkml:trace>
  <inkml:trace contextRef="#ctx0" brushRef="#br0" timeOffset="12125.75">21151 8921 497 0,'0'0'570'0,"0"0"-495"0,0 0-73 15,0 0 45-15,137 20 87 16,-52-24-71-16,11-21-34 15,2-11-14-15,-7-2-9 16,-12-1-6-16,-15 1-3 16,-57 24-167-16,-7 4-252 15</inkml:trace>
  <inkml:trace contextRef="#ctx0" brushRef="#br0" timeOffset="12335.03">21030 8383 907 0,'0'0'168'0,"0"0"-123"0,96-117-12 16,0 62 107-16,13-1-54 15,9 2-45-15,2 12-36 16,-10 9 0-16,-15 15-5 15,-14 13-32-15,-70 5-263 16,-5 0-462-16</inkml:trace>
  <inkml:trace contextRef="#ctx0" brushRef="#br0" timeOffset="12789.6">22030 8725 839 0,'0'0'237'0,"0"0"-168"0,0 0 1 16,0 0 78-16,0 0-82 15,0 0-31-15,-19 101-7 16,19-96 3-16,0-4-4 15,0-1-4-15,0 0-8 16,0 0 4-16,0 0 15 16,2-1 16-16,13-21-20 15,10-6-21-15,4-2-6 16,4 1-3-16,-2 3 0 16,-4 11 0-16,-6 2 0 15,-8 8 0-15,-5 5-1 16,-2 0 0-16,0 0-5 0,0 8 2 15,1 14 2-15,-1 6 2 16,2 4-1 0,3 0 0-16,4 0-3 0,7-4-31 15,5-8-78-15,0-9 10 16,9-11-60-16,3 0-48 16,9-8-35-16,-31-9 35 15,3-2-85-15</inkml:trace>
  <inkml:trace contextRef="#ctx0" brushRef="#br0" timeOffset="13221.69">22699 8682 522 0,'0'0'237'0,"0"0"-73"0,0 0-28 16,0 0 24-16,0 0-87 15,0 0-7-15,-81-14-25 16,52 37-1-16,1 3-14 16,6 8 5-16,1 8-11 0,6 6-4 15,6 2-8-15,7-10-4 16,2-9-4-16,4-14-1 15,25-15-2-15,12-2 3 16,9-19 2-16,6-25-2 16,2-11-1-16,-8-7-6 0,-8-8 4 15,-7-8 2 1,-8-5 1-16,-2-5 0 0,-8 2 0 16,-5 0 2-16,-4 1-1 15,-8 3 1-15,0 14 1 16,0 17 6-16,0 18 33 15,0 21 57-15,0 9-2 16,0 3-33-16,0 0-37 16,-8 18-17-16,-6 35-6 15,-6 25 0-15,-2 22 6 16,1 15-4-16,4 7-3 16,5 3 0-16,12-9-2 15,0-18-2-15,3-25-11 16,26-23-118-16,9-29-144 0,8-19 7 15,-25-2-22-15,-4-23-323 16</inkml:trace>
  <inkml:trace contextRef="#ctx0" brushRef="#br0" timeOffset="13566.25">23116 8811 666 0,'0'0'167'0,"0"0"-108"16,0 0 52-16,0 0 56 15,0 0-39-15,0 0-30 16,15-93-18-16,-15 93-9 15,0 0-20-15,0 20-28 16,0 11-12-16,0 5 4 0,0-4-3 16,0-6-4-16,9-7-1 15,11-6-1-15,3-9-4 16,6-4 0-16,2 0 3 16,0-14-1-16,3-18-1 15,-1-4-3-15,-4-2-2 16,-2 0-7-16,-8 10-4 15,-7 11 0-15,-6 9 6 16,-1 8 5-16,-5 0-11 16,4 11 5-16,-2 15 8 15,2 4 5-15,6 0-4 16,-1-4-1-16,4-5 0 0,7-4 0 16,3-11-1-16,6-6-26 15,2 0-104 1,-18-10-166-16,-5-6-368 0</inkml:trace>
  <inkml:trace contextRef="#ctx0" brushRef="#br0" timeOffset="13958.96">23767 8596 882 0,'0'0'205'0,"0"0"-95"0,0 0 10 16,0 0 75-1,0 0-63-15,0 0-91 0,-67 18-25 16,67 3-14 0,0 1 5-16,9 6-6 0,10 0 5 15,8 2-4-15,-2-4 2 16,-1-2-2-16,-3-2-1 16,-11-8-1-16,-1-5-1 15,-9-4 1-15,0-3 0 16,0-2 7-16,-15 2 7 15,-21 2-11-15,-4 0-3 16,2 0-5-16,5-2 3 31,8 0-2-31,8 4 3 16,1 0-2-16,9 1-1 16,3 0-1-16,4-3-8 0,0-2-48 15,0 0-38 1,27-2-8-16,6 0-47 0,11-18-97 15,-23 2-68-15,0-2-395 16</inkml:trace>
  <inkml:trace contextRef="#ctx0" brushRef="#br0" timeOffset="14196.8">24307 8124 758 0,'34'-116'145'0,"-34"69"-11"16,0 18 41-16,-2 15 51 15,-7 13-61-15,0 1-66 16,-2 8-60-16,-4 30-12 16,-8 24-5-16,0 24 3 15,0 21 8-15,-4 18 5 16,2 12 8-16,3 5-21 16,9-7-16-16,3-27-8 15,10-30-1-15,0-36-1 0,0-28-29 16,0-14-96-16,5-11-113 15,0-22-138-15</inkml:trace>
  <inkml:trace contextRef="#ctx0" brushRef="#br0" timeOffset="15044.76">23967 8718 755 0,'0'0'49'16,"0"0"-5"-16,0 0 122 0,0 0-53 15,149 13-73 1,-82-9-25-16,-9-1-12 0,-7 3 0 16,-11 1 5-16,-9 3 11 15,-6 3 9-15,-5 0 13 16,-4 1 21-16,-8 0 23 16,0-5-24-16,-6-7-7 15,2 1-5-15,-4-3 1 16,2 0 4-16,-2 0 3 15,0 0 18-15,0 0-2 16,0 0-13-16,0-5-13 16,0-14-29-16,2-7-14 15,9-2-4-15,5-6 0 16,9 2-4-16,1 1-5 16,3 9-11-16,-2 7-49 0,0 8-45 15,-3 5 3-15,1 2-19 16,-6 0 0-16,0 0 3 15,-6 9 11-15,-4 5 32 16,-9-2 58-16,0 3 26 16,0-1 11-16,0 2 21 15,0-1 22-15,0-1-6 16,0-6-3-16,0-2-8 16,0-2 11-16,0-2-14 15,0 2 9-15,0-2 2 0,0-1 5 16,2 2-10-1,7-3-6-15,0 0-16 0,7 0-4 16,1-12 10-16,6-12-16 16,3 1-2-16,-1-2-5 15,-5 6-1-15,-9 6 1 16,-4 4 1-16,-7 7 8 16,0 2 27-16,0 0-6 15,0 0-14-15,2 0-7 16,2 30-1-16,8 23 79 0,1 13-26 15,7 20-2 1,0 18-25-16,-4 15-35 16,-8 9 0-16,-8 0 0 0,0-13 0 15,0-20 0-15,0-18 0 16,-8-19 0-16,-10-16 0 16,-4-7 0-16,-7-16 0 15,-7-5 0-15,-9-3 0 16,-10-10 0-16,-8-1 0 15,-8 0 0-15,0-1 0 16,11-20 0-16,17-7 0 16,24 1 0-16,19-8 0 15,0-9 0-15,50-10 0 0,27-6-5 16,14-4-17 0,7 3 1-16,-7 6-47 0,-9 5-60 15,-62 39-158-15,-6-1-600 16</inkml:trace>
  <inkml:trace contextRef="#ctx0" brushRef="#br0" timeOffset="16972.71">7176 10368 838 0,'0'0'146'0,"0"0"-94"0,0 0 87 15,0 0-23-15,0 0-16 16,0 0-48-16,-120 97 0 15,111-63-12-15,5-4-17 16,4-2-22-16,0-3 1 16,0-10-2-16,13-5-2 0,18-5 2 15,9-5-1-15,5 0 1 16,-1-26-9-16,-3-7-2 16,-8-2-7-16,-8 0-10 15,-12 3 19-15,-7 5 7 16,-6 6 2-16,0 5 3 15,0 4 1-15,0 5-1 16,0 0 0-16,0 5-2 16,0 0-1-16,0 0 0 0,4 2-4 15,15 0-1 1,5 0 5-16,8 4-1 0,-1 18 1 16,-2 6 0-16,-2 6 0 15,-6-1 4-15,-5 0-3 16,-7-7 3-16,-7-8-1 15,-2-8 2-15,0-4 4 16,0-1 9-16,0-5 13 16,-4 0 11-16,-7 0-25 15,1 0-3-15,6-11 1 16,4-15-2-16,0-8 2 16,12-6-12-16,21-5-1 0,7-4-2 15,6 5 0-15,10 6-4 16,4 12-92-16,-37 23-151 15,-6 3-530-15</inkml:trace>
  <inkml:trace contextRef="#ctx0" brushRef="#br0" timeOffset="17998.74">9389 9762 667 0,'0'0'263'15,"0"0"-188"-15,0 0-19 16,0 0 101-16,-125 59-52 15,94-6-26-15,0 15-23 0,2 20 5 16,6 8-10 0,10-1-22-16,13-9-15 0,0-18-12 15,7-18 0-15,24-18-2 16,2-18 1-16,3-14-2 16,1 0-3-16,0-24-16 15,-9-10-6-15,-8 0-10 16,-6 2-9-16,-14 6 10 15,0 6 16-15,0 6 13 16,-22 3 6-16,-5 9-2 16,0 2 1-16,0 0 1 15,4 0 5-15,8 0 3 0,9 5-2 16,6 3-6-16,0-2-1 16,4 0-6-16,29-2 7 15,19-4 1-15,19-6 1 16,16-30 1-16,2-8-1 15,-5-2-2-15,-16 6 0 16,-17-1-7-16,-13 1-8 16,-10-4-38-16,-10-5-18 15,-9 4 41-15,-7-2 30 16,-2 3 2-16,0 4 8 16,-13 4 9-16,0 9-12 0,-1 8 20 15,6 7 26-15,1 7-7 16,5 4-14-16,-1-1 3 15,3 2-22-15,0-3-13 16,0 3-2-16,0 0 1 16,0 0 1-16,0 23 3 15,-2 13 8-15,-2 10 12 16,-5 13 45-16,2 13-6 16,-4 2-30-16,2-3-8 15,5 3-7-15,-1-12-16 16,5-2-1-16,-2-6 1 15,2-12 0-15,0-6-1 16,-2-6-8-16,2-8-65 0,0-4-128 16,0-18-181-16,0 0-382 15</inkml:trace>
  <inkml:trace contextRef="#ctx0" brushRef="#br0" timeOffset="19347.49">9979 10249 683 0,'0'0'202'0,"0"0"-64"16,0 0-31-16,0 0-6 15,0 0-18-15,0 0-9 16,-56 116-44-16,52-90-16 0,4-8-2 16,0-8-7-16,14-5 0 15,14-5-4-15,3 0 4 16,-2 0 2-16,-2-19 5 15,-7-1 1-15,-9-2-7 16,-5-7-3-16,-6 4-3 16,0-2-12-16,0 2 3 15,-23 6 6-15,-6 3 2 16,0 2 1-16,0 6-1 16,4 2 1-16,10 5 5 15,5 1 2-15,10 0 16 16,0 0-23-16,0 11-12 15,31 2 10-15,23-13-1 16,21 0 3-16,10-23 1 16,2-17 0-16,-10-8 0 0,-20-1-2 15,-14-2-9-15,-12-1-2 16,-9-1 8-16,-6-1 3 16,-10 0 2-16,-6 4 2 15,0 4 7-15,0 12 9 16,0 10 45-16,-2 11 11 0,0 11 4 15,2 2-32 1,-2 0-26-16,-7 35-20 0,-5 31 8 16,-5 24 19-16,-2 7 0 15,5 1-11-15,5-8-3 16,7-9 2-16,4-13 1 16,0-20-5-16,0-19-11 15,0-14 1-15,0-9-2 16,0-6 0-16,0 0 0 15,4-16-1-15,17-22-28 16,6-12 22-16,6 1-6 16,0 9 4-16,3 10 1 15,-5 12-4-15,-2 11 9 16,-4 7-4-16,-8 0 4 16,-5 0-2-16,-4 21 5 15,-8 13 0-15,0 15 1 0,0-1 5 16,-27-2-4-16,-4-5-2 15,-2-8 0-15,-3-5-1 16,5-8-10-16,4-8-8 16,7-8 0-16,11-4 2 15,5 0-8-15,4-3-46 16,0-16 11-16,27-5 10 16,19-6 38-16,10-3 7 15,4 1 2-15,-2 5-2 16,-9-3 5-16,-8 5 0 15,-12 6 1-15,-12 4-1 0,-8 9 0 16,-6 5 3 0,-3 1-2-16,0 0 9 0,0 0 13 15,0 0 17-15,-3 16 21 16,-10 5-23-16,0 5-32 16,6-6-2-16,4-3-4 15,3-7 0-15,0-7-3 16,7-3 3-16,15 0 3 15,5-3-3-15,0-20 7 16,-3-3-7-16,-5 2 0 16,-4 0-4-16,-7 7-10 0,-3 3 3 15,-2 7-6 1,-3 7-7-16,0 0 9 0,0 0-8 16,0 21-15-16,0 11 27 15,0 6 9-15,0 1-1 16,0-2 3-16,2-5-2 15,13-8 1-15,8-11 1 16,4-10-1-16,2-3 1 16,4-9 1-16,-2-26 5 15,0-13-3-15,3-16-1 16,-1-9 2-16,0-5 0 16,-2 1-2-16,-4 2 1 0,-4-4 2 15,-10 0-1 1,-9-7 0-16,-4 7 7 0,0 8-4 15,0 21 6-15,0 22 34 16,0 18 39-16,-2 10-3 16,-9 0-33-16,-7 41-14 15,-1 21-20-15,2 23 18 16,9 12 18-16,8 2-52 16,0-1 0-16,21-8 0 15,22-5 0-15,11-10 0 16,11-13 0-16,6-13 0 15,2-19-11-15,-49-30-210 16,-7 0-225-16</inkml:trace>
  <inkml:trace contextRef="#ctx0" brushRef="#br0" timeOffset="20307.73">12857 9639 682 0,'0'0'124'0,"0"0"-1"0,0 0 65 15,0 0-55-15,0 0-38 16,0 0-46-16,0 0-21 15,5 26 16-15,-5 35 63 16,0 14-44-16,0 6-26 16,-2-1 8-16,-14 1-21 15,1-7-17-15,3-10-6 16,2-14-1-16,3-16 1 16,2-17-1-16,5-8-46 0,0-9-142 15,0 0-146 1,0-15-390-16</inkml:trace>
  <inkml:trace contextRef="#ctx0" brushRef="#br0" timeOffset="21029.71">12921 10244 719 0,'0'0'57'0,"0"0"-53"0,0 0 81 16,0 0 68-16,0 0-91 15,0 0-17-15,44-22 6 16,-34 12-6-16,7 5-7 16,0-6-5-16,5 2 6 15,1-3-6-15,-6-1-9 16,-1 0 0-16,-5-4 4 15,1-3 3-15,-4-2-9 16,-1 0-7-16,-3-3-3 16,-4 0-2-16,0 1-2 15,0 2-3-15,0 6-1 16,-4 2-1-16,-7 6 0 0,-1 2 7 16,2 6 41-1,-3 0-1-15,-1 0-41 0,-1 0-8 16,-2 22 0-16,5 4-1 15,5 8 0-15,4 6 0 16,3 3 1-16,0 1-1 16,16-5 0-16,13-8 0 15,11-13 0-15,9-12 0 16,7-6 4-16,2-2-4 16,-1-27 3-16,-3-4-3 15,-9-6-4-15,-7 5-13 16,-9 4-6-16,-10 9 12 0,-5 4 4 15,-10 11 7 1,1 4 0-16,-5 2 0 0,0 0 0 16,0 12-4-16,0 15 4 15,0 9 4-15,8-7-3 16,11 2-1-16,1-9 0 16,2-10 0-16,4-9 0 15,-1-3 1-15,0 0 1 16,-3-3 3-16,-4-20 2 15,-8-4 2-15,0-6 3 16,-8-1 5-16,-2 2 4 0,0 0-8 16,0 0-10-1,0 2-3-15,0-5-1 0,0 8-61 16,11 2-92-16,-1 22-52 16,-6 3-223-16</inkml:trace>
  <inkml:trace contextRef="#ctx0" brushRef="#br0" timeOffset="21689.73">13896 10137 681 0,'0'0'349'0,"0"0"-257"15,0 0-77-15,0 0 89 16,0 0-33-16,0 0-26 0,85-50-11 16,-63 25-16-1,-2 1-9-15,-6 0-4 0,-4 0 0 16,-3-3-2-16,-5 2-1 16,-2 3-2-16,0 5 2 15,-2 5 0-15,-15 7 0 16,-2 5 1-16,0 0-3 15,-1 0 0-15,3 0-1 16,4 5 0-16,3 12-2 16,0 3 0-16,1 6 2 15,5 8 1-15,4 6 3 16,0 2-3-16,0-2-1 16,23-6 1-16,12-10-1 15,9-13 2-15,8-11-1 16,-2-3 1-16,4-37 2 15,-4-14 0-15,-4-10 0 16,-1-10-1-16,-7-3 0 0,-9-3 0 16,-5 2-2-16,-9-1 1 15,-5 4-1-15,-10 6 0 16,0 8 3-16,0 12 0 16,0 15 8-16,-7 18 56 15,0 10 34-15,3 6-17 16,-5 10-49-16,-5 38-27 15,-3 28 1-15,-3 23 5 16,7 14 11-16,3 0 5 16,6-1 11-16,4-5 3 15,0-19-9-15,0-16-22 16,12-19-12-16,3-22-1 16,1-12-3-16,1-18-92 15,1-1-71-15,-13-7-111 0,-3-18-491 16</inkml:trace>
  <inkml:trace contextRef="#ctx0" brushRef="#br0" timeOffset="25390.46">15607 9446 1086 0,'0'0'159'0,"0"0"-117"16,0 0 10-16,0 0 52 16,0 0-42-16,0 0-41 15,0 0-13-15,13 185 73 16,-30-92-26-16,-1-5-49 15,3-10 3-15,1-6-3 16,3-6-2-16,1-12-1 16,6-14-3-16,-2-13-1 15,6-18-35-15,-5-9-144 16,3 0-82-16,-2-8-374 16</inkml:trace>
  <inkml:trace contextRef="#ctx0" brushRef="#br0" timeOffset="25782.21">15539 10004 655 0,'0'0'66'16,"129"-11"-32"-16,-69-2 20 15,-12 5 51-15,-9 2-30 0,-15 6-12 16,-8 0-33-16,-12 0-3 15,-2 0 33-15,-2 6 58 16,0 15-44-16,0 6-11 16,-6 3-1-16,1 0-39 15,5-9 8-15,0-5-13 16,9-9-10-16,20-7-3 16,4 0 6-16,5-10 8 15,-3-14-4-15,-6-2 1 16,-10 2-6-16,-11-4 2 15,-8 0 9-15,0-2-9 16,-17 4 0-16,-26 10-7 16,-5 8 4-16,-4 8-9 0,8 0-1 15,13 9-8-15,19 20-12 16,12-15-216-16,0 0-437 16</inkml:trace>
  <inkml:trace contextRef="#ctx0" brushRef="#br0" timeOffset="31023.6">17943 9988 781 0,'0'0'190'0,"0"0"-79"16,0 0 7-16,0 0 23 0,0 0-57 15,0 0-50-15,0 12-16 16,0 10 13-16,-6 2 7 16,6 0-12-16,0-4-12 15,0-4-6-15,0-2-2 16,3-3 2-16,17-10-5 15,11-1 1-15,7-1 2 16,9-26-6-16,-5-1-6 16,-7 3-14-16,-8 6 3 15,-13 5-8-15,-5 8 7 16,-9 1 17-16,0 5 0 16,0 0 0-16,0 0-2 0,0 0-2 15,0 30-1 1,0 13 6-16,0 9 19 15,0 4 6-15,6-7-8 0,19-11-2 16,8-10-8-16,5-14-7 16,7-12 0-16,3-2-30 31,-29-14-303-31,-3-9-168 16</inkml:trace>
  <inkml:trace contextRef="#ctx0" brushRef="#br0" timeOffset="33024.9">17839 9611 644 0,'0'0'181'15,"0"0"-102"-15,0 0 20 16,0 0 22-16,0 0-51 15,0 0-24-15,-118 74-11 16,97-46-13-16,4-2 8 16,7 0-10-16,5 1-7 15,5 0-11-15,0 5 1 16,22 4-1-16,11 3 1 16,6-3-2-16,-1-5 1 15,-7-4-1-15,-7-7 0 16,-8-6 0-16,-12-4 1 15,-4 2-2-15,-2 2 5 16,-34 4 66-16,-8 0-6 16,-3-4-29-16,7-8-2 15,11-3-19-15,9-3-15 16,7 0 0-16,6 0-112 0,7 0-132 16,0-6-302-1</inkml:trace>
  <inkml:trace contextRef="#ctx0" brushRef="#br0" timeOffset="34492.74">18541 10200 1021 0,'0'0'141'15,"0"0"-127"-15,-18 125 73 16,14-47 48-16,2 6-27 0,0 4-73 16,-1 3 10-16,1-8-18 15,-2-14-8-15,2-19-14 16,0-19 12-16,-1-20-2 15,3-7-5-15,0-4 4 16,0 0 21-16,0-11 5 16,0-41 0-16,0-23-31 15,13-19-8-15,8-9 3 16,0-7-3-16,4-2-1 16,4 6-4-16,2 15-3 15,-2 30 1-15,-6 24 4 16,-10 24-1-16,-1 7-6 0,1 6 5 15,3 0-5-15,1 0 6 16,-1 0 0-16,-3 1-2 16,-9 21-2-16,-4 11 6 15,0 11 1-15,-25 7 0 16,-10 4 0-16,-7-7 0 16,7-14-13-16,10-14-19 15,12-10-14-15,11-10-23 16,2 0-5-16,0 0-17 15,17-14-22-15,21-9 36 16,11-7 34-16,-3 11 36 16,-3 5-3-16,-3 7 10 15,-7 7-3-15,-4 0 1 0,-2 4 1 16,-4 25 2 0,-8 9 3-16,-5 5 8 0,-6 2 38 15,-4 1-3-15,0 2 13 31,0 2 21-31,0 0-2 16,0-1-37-16,-8-9 10 16,2-14 2-16,2-12-23 15,1-7-14-15,3-7-6 0,0 0 14 16,0-13 2-16,0-29 11 16,0-17-32-16,0-8-5 15,5-6-1-15,7-1 1 16,1 2-2-16,5-2-1 15,10 1 1-15,8 3-6 16,11 6 4-16,4 16-13 16,-2 14 6-16,-11 16-4 15,-9 12 8-15,-12 6-4 0,-5 0-1 16,-7 7 9 0,-5 20-2-16,0 9 3 0,-10 8 2 15,-19 0 3-15,-7 2-2 16,1-3 0-16,4-9-2 15,6-9 0-15,10-11-7 16,11-3-107-16,4-7-39 16,0-4-35-16,0 0-144 15,6 0-7-15</inkml:trace>
  <inkml:trace contextRef="#ctx0" brushRef="#br0" timeOffset="35259.6">19422 10143 666 0,'0'0'146'16,"0"0"-97"-16,0 0 63 16,0 0 38-16,0 0-67 15,0 0-3-15,-58 97-36 16,56-70-7-16,2-10-15 16,0-4-20-16,8-7 4 15,13-6-1-15,2 0 3 16,0-2 3-16,2-23-1 15,-5-7-8-15,-7-5-1 0,-2-3-2 16,-6 4 0-16,-5 5-11 16,0 9 3-16,0 10 9 15,0 3 0-15,-9 3 5 16,-2 6 11-16,0 0 14 16,1 0 22-16,2 0-33 15,6 0 14-15,-1 0-12 16,3 0-9-16,0 0-9 15,0 11-3-15,0 3-4 16,9 3 1-16,20-4 3 16,2-2 2-16,3-4 1 15,-8 1 0-15,-3 0-2 0,-4 5-1 16,0-4 0-16,-4 4 1 16,-1-6-1-16,-4-2 0 15,-3 1 0-15,-2-5 1 16,-3 1 1-16,-2 1-2 15,0-3 1-15,0 1 0 16,0 2 2-16,0 2 10 16,0-1 29-16,0 1 4 15,0-4-14-15,0-1-8 16,0 0-3-16,0 0 2 16,0 0-10-16,0 0-4 15,0 0-6-15,0 0 1 16,0 0 0-16,0 0 1 15,0 0 0-15,0 0-2 16,0 0-1-16,0 0-2 0,0 0 3 16,0 0-2-16,0 0-1 15,0 0 0-15,0 0 1 16,0 0 1-16,0 0 1 16,0 0 6-16,0 0-4 15,0-1 8-15,5-17-3 16,3-5-1-16,8 0-8 15,2-8-1-15,11-3 0 16,6-4 0-16,10 4-4 16,-1 6-10-16,-4 8-33 15,-5 11-20-15,-12 6-97 16,-23 3-133-16,0 0-510 0</inkml:trace>
  <inkml:trace contextRef="#ctx0" brushRef="#br0" timeOffset="36330.25">20135 9349 639 0,'0'0'109'0,"0"0"-94"0,0 0 53 16,0 0 62-16,0 0-50 15,2 130 62-15,-2-48 16 16,-4 8-62-16,-8-2 8 0,1 1 3 15,-2-5-50-15,-1-3-8 16,1 0-16-16,-1-5-6 16,1-8-9-16,-1-12 0 15,4-17-15-15,3-15 1 16,5-14-2-16,2-6-2 16,0-4 0-16,0 0-15 15,-2 0-38-15,2-10-56 16,-2-12-107-16,2 8-109 15,0 0-244-15</inkml:trace>
  <inkml:trace contextRef="#ctx0" brushRef="#br0" timeOffset="38082.25">19914 9712 681 0,'0'0'240'0,"0"0"-157"0,0 0-78 16,0 0 53-16,0 0 34 15,0 0-43-15,0 0-8 16,134-3 23-16,-61 1-17 16,14-10-20-16,0-1-1 15,-6 5 0-15,-21 2-5 16,-23 6-4-16,-19 0-13 0,-14 0-3 16,-4 0-1-16,-9 0 9 15,-33 14-9-15,-11 9-38 16,22-15-223-16,4-6-551 15</inkml:trace>
  <inkml:trace contextRef="#ctx0" brushRef="#br0" timeOffset="42715.67">21126 9505 403 0,'0'0'180'15,"0"0"-63"-15,0 0-70 16,0 0 50-16,0 0 65 16,0 0-40-16,0 0-41 15,0 0-8-15,0-24 4 0,0 24-13 16,0 0-4-16,0 0-7 15,0 0-14-15,0 0-12 16,0 7-5-16,0 36-1 16,-4 21 7-16,-10 20 19 15,1 0-21-15,2-4-12 16,6-5-13-16,3-7 1 16,2-8-1-16,0-6-1 15,0-14 0-15,0-12 0 16,0-12-7-16,0-7-37 15,2-9-135-15,-2 0-65 0,0-3-204 16</inkml:trace>
  <inkml:trace contextRef="#ctx0" brushRef="#br0" timeOffset="43656.78">20899 9957 569 0,'0'0'118'0,"0"0"-95"16,0 0-17-16,0 0 50 16,0 0 20-16,0 0-5 15,136-6-27-15,-85-17-13 16,7-11 11-16,5-13-15 15,6-8-11-15,-1-12-11 16,-3-5-3-16,-7 1-2 16,-11 6-4-16,-13 2 4 15,-17 8 0-15,-8 2 2 16,-9 1 3-16,0 12 26 16,0 10 47-16,-5 13 29 0,-6 11-7 15,7 6-38-15,2 0-2 16,0 0-36-16,-6 19-23 15,0 31 3-15,-8 24-3 16,-2 17 20-16,3 5 23 16,3-3-10-16,8-10-11 15,0-5 8-15,4-12-10 16,-2-5-2-16,2-10-12 16,-3-10-1-16,3-11-4 15,0-10 1-15,0-8-3 16,0-6 0-16,0-2 0 15,0-2 2-15,0 0 1 0,0-2 0 16,0 0 3-16,0 0 2 16,0 0 6-16,0 0 18 15,-2 0-3-15,2 0-8 16,0 0-12-16,0 0-1 16,0 0-5-16,0 0 3 15,0 0-3-15,0 0-2 16,0 0-1-16,0 0-2 15,0 0-8-15,0-2 1 16,0-4 6-16,9 2-3 16,2 0 2-16,-4 4-3 15,4 0-1-15,2 0-1 16,3 0 6-16,4 0 2 0,6 0 2 16,5 0-2-16,6 0 2 15,-2 0-2-15,1 0 1 16,-5 0-11-16,-8-8-15 15,-10 1 2-15,-5-4 12 16,-3 1 1-16,-2-6 6 16,-1-2-4-16,-2 0-11 15,0-1-3-15,0 8 6 16,0 1 13-16,0 6-3 16,-10 2 5-16,4 0-5 15,-3 2 4-15,0 0 3 16,4 10 0-16,-1 11-2 0,6 4-1 15,0-2 1-15,0 2-3 16,20-3 1-16,11-8 4 16,9-6 1-16,9-8 0 15,5 0-1-15,-34 0-159 16,0-2-231-16</inkml:trace>
  <inkml:trace contextRef="#ctx0" brushRef="#br0" timeOffset="48884.73">23011 9771 740 0,'0'0'195'16,"0"0"-99"-16,0 0-32 16,0 0 19-16,0 0-40 15,0 0-26-15,0 0 30 16,0 0-24-16,4 125-18 15,-4-89-3-15,0-2 0 16,0 0 1-16,0-2-2 16,0-4-2-16,0 0 0 15,0-12-102-15,0-16-208 16,0 0-11-16</inkml:trace>
  <inkml:trace contextRef="#ctx0" brushRef="#br0" timeOffset="49261.4">23260 9837 493 0,'0'0'244'16,"0"0"-170"-16,0 0-52 15,0 0 37-15,0 0-28 16,0 0-31-16,-2 17-1 15,2-6 1-15,14 4 2 0,5-3 0 16,4 2 2-16,-3-1 0 16,2 4-3-16,-4 1 5 15,0 0 11-15,-5 0 14 16,-4-2-13-16,-5-4 8 16,-4 0 42-16,0 1-40 15,0-2 50-15,-4 1 0 16,-15 0-23-16,-2-3-17 15,-1-3-4-15,0 0-9 16,0-4-19-16,-1 1-5 16,6 1 0-16,1-4-1 15,5 0-36-15,6 0-67 16,5 0-190-16,0-4-170 16</inkml:trace>
  <inkml:trace contextRef="#ctx0" brushRef="#br0" timeOffset="49652.66">23611 9774 718 0,'0'0'228'0,"0"0"-156"16,0 0-24-16,0 0 70 0,0 0-56 15,0 0-44 1,0 0-13-16,-58 41-1 0,55-23 2 15,3-4-6-15,0 1-3 16,5 5 3-16,14-1 5 16,2 6-3-16,1 0 0 15,-1 2-2-15,-4-4 2 16,-1 0 4-16,-7-9 4 16,-3-2 4-16,-2-5-6 15,-4-2 29-15,0 1 2 16,0 2-5-16,-13 3 2 15,-11-2 1-15,-5 3-24 16,2-3-9-16,2-6-1 0,6-3-3 16,5 0-1-1,7 0-41-15,7 0-84 0,0-14-112 16,0 7-130-16,0-2-150 16</inkml:trace>
  <inkml:trace contextRef="#ctx0" brushRef="#br0" timeOffset="50185.98">23809 9951 560 0,'0'0'297'15,"0"0"-118"-15,0 0-93 16,0 0 43-16,0 0-51 0,0 0-48 16,10 42 13-1,-12-21-21-15,2-7-2 0,0 1-1 16,0-8-1-16,0-3-4 15,0-1-5-15,12-3 1 16,5 0-7-16,6 0 8 16,4-3-5-16,0-13-6 15,-1 4-3-15,-4 2 2 16,-6 4-4-16,-7 2-13 16,-3 4 6-16,-4 0-1 15,1 0 6-15,2 4 1 0,1 12 6 16,3 2 0-16,5 2 1 15,5-6-1-15,8-2-1 16,6-8 1-16,3-4 2 0,-3 0 4 16,-2-14-4-1,-6-6 4-15,-5-3-2 0,-7-2 2 32,-1-3-4-32,-5-2-2 15,-5 4-1-15,-2 4-8 0,0 10 4 16,0 5 4-16,0 7 1 15,-9 0-8-15,-7 0 0 16,-1 17 3-16,-1 9 5 16,5 3 2-16,3 2 1 15,10-5-2-15,0-2-1 0,29-13 0 16,36-11 0-16,24 0 4 16,14-14-1-16,-5-17 0 15,-23 3-3-15,-63 18-131 16,-12 1-359-16</inkml:trace>
  <inkml:trace contextRef="#ctx0" brushRef="#br0" timeOffset="50907.48">23408 9779 332 0,'0'0'257'0,"0"0"-116"16,0 0-51-16,0 0 78 15,0 0 9-15,0 0-56 16,0 0-31-16,-19-8-31 16,11 8-13-16,-1 0-29 15,-5 10-17-15,3 15-10 16,1 9-31-16,3-18-246 16,-3 2-394-16</inkml:trace>
  <inkml:trace contextRef="#ctx0" brushRef="#br0" timeOffset="51737.47">23389 9803 701 0,'0'0'112'0,"0"0"-34"16,0 0 20-16,0 0 3 0,0 0-75 15,0 0-24 1,0 0-2-16,-115 48-9 0,111-40-92 16,4 1-281-16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9-30T23:24:57.29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26181 3771 943 0,'0'0'179'0,"0"0"-148"16,0 0-29-16,0 0 20 15,0 0 51-15,0 0 8 16,0 0-29-16,0 0-13 15,42 31 12-15,-32 11-11 16,-1 12-20-16,-1 8-17 16,-2 4-1-16,-4 9-2 15,-2 1-7-15,0-2-86 16,0-52-94-16,-2-4-231 16</inkml:trace>
  <inkml:trace contextRef="#ctx0" brushRef="#br0" timeOffset="214.84">25990 4567 858 0,'0'0'58'16,"0"0"-56"-16,0 0-2 15,0 0 59-15,152 17 48 16,-90-17-22-16,5-2-29 15,-3-13-28-15,3-9-21 0,-3-8-7 16,1-12-25-16,-7-14-113 16,-48 33-152-16,-8-4-361 15</inkml:trace>
  <inkml:trace contextRef="#ctx0" brushRef="#br0" timeOffset="416.54">25979 3814 1064 0,'0'0'73'0,"0"0"-73"16,71-112-3-16,0 69 3 0,8 5-1 16,8 9-1-1,6 10 0-15,3 9-70 0,4 4-107 16,-71 6-74-16,-2 0-283 15</inkml:trace>
  <inkml:trace contextRef="#ctx0" brushRef="#br0" timeOffset="749.95">27002 3626 568 0,'0'0'177'16,"0"0"-88"-16,-19 116 24 16,-39-56 0-16,-10 8-59 15,-6 4 2-15,10-7 27 16,12-18-16-16,21-10-8 0,15-15-37 15,14-8-20-15,2 0-2 16,0-2-1-16,25 2 1 16,12-6 2-16,8-1-2 15,0 0-1-15,2 2 0 16,-10 2 1-16,-5 5 1 16,-8 1-1-16,-9 4 1 15,-5 2 5-15,-8 4 25 16,-2 2-10-16,0 2 1 15,-18 1 1-15,-18-1-19 16,-9-1-4-16,-3-4-7 16,3-7-24-16,7-10-33 15,11-9-48-15,17-6-36 0,10-30-190 16,0 10 45-16,6-3-3 16</inkml:trace>
  <inkml:trace contextRef="#ctx0" brushRef="#br0" timeOffset="1087.03">27153 3966 504 0,'0'0'206'0,"0"0"-115"15,0 0-19-15,0 0 39 16,0 0-20-16,0 0-5 16,-43 97-29-16,28-76 28 15,11-4-63-15,4-5-17 16,0-1-2-16,9 4-2 15,15 0 5-15,7 4 11 16,-2-1 10-16,-2-2-20 0,-3 2 3 16,-6 2 7-16,-9 0 7 15,-5 0 33-15,-4 2-19 16,0 3-14-16,-19 0-13 16,-12 2-1-16,-8-6-6 15,4 0-4-15,6-11-1 16,9-3-18-16,10-2-22 15,10-5-41-15,0 0-58 16,0-12-122-16,30-13-46 16,-10 7 28-16,0 4 65 15</inkml:trace>
  <inkml:trace contextRef="#ctx0" brushRef="#br0" timeOffset="1550.14">27434 4234 488 0,'0'0'203'0,"0"0"-95"0,0 0-4 16,0 0 75-16,0 0-65 15,0 0-3-15,104-5-26 16,-99 22-12-16,2 4-36 16,4-2 0-16,4 0-18 15,5-3-9-15,3-3-6 16,8-11-1-16,2-2 1 16,7 0 3-16,0 0-7 15,-4-11-4-15,-12-1-3 16,-10 4-8-16,-7 6 6 0,-7 2 4 15,0 0 5-15,0 0 0 16,0 0 0-16,0 0 1 16,0 10 0-16,10 2 0 15,11-1 0-15,10-5 1 16,14-6 1-16,10 0 0 16,5-8 1-16,5-25 8 15,-5-7-12-15,-9-6-1 16,-9-1-19-16,-17 6-22 15,-13 6-15-15,-12 9 9 16,0 13 27-16,-33 8 4 16,-15 5 15-16,-12 15 4 15,0 23 11-15,6 3 11 0,21 2 40 16,18 1-15 0,15-4-29-16,0 0-12 0,35-3-5 15,17-7 0-15,17-11-3 16,8-11-28-16,-40-8-129 15,-12 0-308-15</inkml:trace>
  <inkml:trace contextRef="#ctx0" brushRef="#br0" timeOffset="2350.23">29152 4311 660 0,'0'0'127'16,"0"0"-90"-16,0 0 36 15,0 0 55-15,0 0-40 16,0 0 6-16,0 0-33 16,6 84-23-16,-6-70-12 15,13-2-16-15,8-1 0 16,4 0 35-16,6-2-5 16,0-2-12-16,0 0-5 15,-2 0-15-15,-2-1-5 16,-3 0-2-16,-8 2 2 15,-3-2-1-15,-7-2 1 0,-3 3-3 16,-1-6 4-16,-2 4 1 16,0-4 4-16,0-1 3 15,0 0-5-15,0 0 3 16,3 0-3-16,-1 0 0 16,2 0-5-16,0 0 0 15,7-3-2-15,1-12 1 16,3 4 0-16,-1-4 0 15,-3 3-2-15,3 0 2 16,1-1-2-16,5 5 4 16,0-3-5-16,0 5 4 15,0 0-4-15,-2 4 0 0,2 2 2 16,3 0 0 0,0 0 0-16,0 0 0 0,2 8 0 15,-8 2 4-15,-1 1-3 16,-5-4 0-16,-2-1 0 15,-2-2-1-15,-7-4-12 16,0 0-63-16,0 0-16 16,0-14-105-16,0-4-231 15</inkml:trace>
  <inkml:trace contextRef="#ctx0" brushRef="#br0" timeOffset="2516.62">29323 4041 1343 0,'0'0'89'16,"0"0"-89"-16,0 0 0 15,0 0-2-15,0 0 2 16,0 0-3-16,4-18-1 16,30 18-59-16,-18 0-124 15,-3 3-398-15</inkml:trace>
  <inkml:trace contextRef="#ctx0" brushRef="#br0" timeOffset="50023.3">23096 9266 760 0,'0'0'157'16,"0"0"-157"-16,0 0-2 16,0 0-8-16,0 0 10 15,0 0 9-15,135 8 2 16,-104-8 4-16,-2 0-7 16,-4 0-1-16,-9 0-1 15,-5 0-5-15,-9 0 1 0,-2 0-2 16,0 4 22-16,-29 0 48 15,-17 4-63-15,-10 2-7 16,-4 0 0-16,4-2 13 16,16-2-2-16,13-2 31 15,15-4 55-15,10 0-73 16,2 0-24-16,0 0-1 16,8 0-2-16,21 0 1 15,11 0 2-15,4 0 5 16,1 0-3-16,-10-2-1 15,-8-2 0-15,-12 2 0 16,-10 2 1-16,-5 0-2 0,0 0 4 16,0 0 12-16,-9 0 13 15,-14 0 9-15,0 0-34 16,4 0-4-16,6 2 1 16,8 0-2-16,5 0-27 15,0-2-132-15,0 0-330 16</inkml:trace>
  <inkml:trace contextRef="#ctx0" brushRef="#br0" timeOffset="51501.87">9964 10903 575 0,'0'0'106'16,"0"0"-32"-16,177-21-4 0,-67 15 4 15,8 2-21-15,0-2-14 16,-2 2 11-16,-13-2-2 16,-14 1-17-16,-16 4-17 15,-17 0-6-15,-20-2-2 16,-16 3-2-16,-16 0-2 15,-4 0 3-15,-4-3 22 16,-39 3-10-16,-22 0-17 16,-17 0-29-16,-10 0 18 15,-3 1 11-15,3 13 7 16,8-2 2-16,10-4 17 0,16-4 3 16,18-2-13-16,20-2 25 15,13 0 34-15,7 0-25 16,0 0-32-16,32 0-18 15,26 0-5-15,22-8 5 16,12-4 4-16,-1-2 1 16,-7 3-2-16,-8 0 1 15,-16 3-4-15,-18 2 1 16,-17 2 0-16,-14 1-1 16,-11 3-1-16,0 0 1 15,-4 0 0-15,-32 0-3 16,-8 5-17-16,-8 9 1 15,7-1 11-15,16-6 8 16,16-3 6-16,11-3 8 0,2-1-14 16,0 3-6-16,4-1-11 15,30 2 6-15,15 0-23 16,2 2-73-16,-29-6-203 16,-8 2-488-16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28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10597,'0'0'4959,"2"27"-3865,-2-15-972,3 43 520,-7 89 0,-6 200 156,10-343-1932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29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1 173 13734,'0'0'2393,"16"-23"-2286,-6 7-100,-1 2-5,0 1 1,1 0-1,17-18 0,-21 26 1,1 0-1,-1 0 1,1 0 0,-1 0-1,2 1 1,-1 0 0,0 1-1,1 0 1,-1 0 0,1 0-1,15-2 1,15-1 11,1 2 0,-1 2 0,1 1 0,49 6-1,-82-4-15,0 0 0,0 0 0,-1 0-1,1 0 1,-1 1 0,1 0 0,-1 1-1,1-1 1,-1 1 0,0 0 0,0 0-1,-1 0 1,1 1 0,-1 0 0,1 0-1,-1 0 1,0 0 0,0 1 0,3 5-1,-2-1 21,-1 0 0,0 0 0,-1 0 0,0 1 0,0-1 0,-1 1 0,0 0 0,-1-1 0,0 1 0,-1 16 0,-1-16 59,0-1 0,-1 1 1,0-1-1,0 0 1,-1 0-1,0 1 1,-1-2-1,0 1 1,0 0-1,-1-1 1,0 0-1,-1 0 0,-8 10 1,-13 12 319,-57 50-1,65-63-307,-31 27-110,-61 59 347,95-86-1236,0 1 0,-13 21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29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9124,'0'0'3655,"1"24"-2313,1 10-510,1 21-238,-3-8 7771,1-62-8270,0-1 0,1 1 0,0 0 0,2-1 0,-1 1 0,2 1 0,8-21 0,-9 27-298,0 0 1,1 0-1,0 1 1,0 0-1,0 0 1,9-9-1,-10 12-374,0 1 0,0-1 0,0 1 0,1 1 0,-1-1 0,1 0 0,-1 1 0,1 0 0,0 0 0,0 0 0,8-1 0,-1 2-3587,-3 1-302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2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1131 3826,'0'0'5314,"-8"0"-4415,-46 0 235,52 0-1083,-1 0 1,1 1-1,0 0 0,0 0 1,0-1-1,-1 1 0,1 0 1,0 1-1,0-1 0,0 0 1,1 1-1,-1-1 0,0 1 0,0-1 1,1 1-1,-3 2 0,-25 37 497,19-27-290,-14 19 388,3 1-1,-29 57 0,43-74-489,0 1 0,0-1 0,2 1 0,0 1-1,1-1 1,1 1 0,-1 31 0,12-48 49,-5-3-179,1 1 0,-1-1 0,1 0 0,-1 0 0,0 0 0,1 0 0,-1 0 0,0-1 0,0 0 0,0 1 0,0-1 0,0 0 0,4-4 0,36-38 144,-28 28-149,19-19 41,-3-1-1,47-71 0,-72 103 113,-2 12-84,-2 24 1,0-13 51,-2-14-132,1 0 1,0-1-1,1 1 0,-1 0 1,1 0-1,0 0 1,0-1-1,1 1 1,-1-1-1,5 6 1,-5-8-10,0 0 0,0 0 1,1 0-1,-1-1 1,1 1-1,-1 0 0,1-1 1,-1 0-1,1 1 1,0-1-1,0 0 0,0-1 1,0 1-1,-1 0 0,1-1 1,0 0-1,0 1 1,5-1-1,3 0-390,1 0-1,0 0 1,-1-1-1,1-1 1,-1 0-1,1 0 0,-1-1 1,0-1-1,0 0 1,20-10-1,109-77-7844,-54 33 6616,-75 49 4748,-17 8 1946,-11 8-1071,8 0-5243,1 5 1259,0 0 0,1 0 0,1 1 0,0 0 0,1 0 0,0 0 0,1 1 0,0-1 0,1 1 0,1 0 0,0 0 0,1 1 0,0-1 0,2 20 0,0-34-25,-1 1-1,0 0 1,1 0 0,-1 0 0,1 0-1,-1 0 1,1 0 0,0-1 0,-1 1 0,1 0-1,0 0 1,0-1 0,-1 1 0,1-1-1,0 1 1,0 0 0,0-1 0,0 0 0,0 1-1,0-1 1,0 1 0,-1-1 0,1 0-1,0 0 1,0 0 0,0 0 0,0 1 0,2-2-1,37 2-65,-28-2 73,-3 0-26,1 0-1,-1-1 0,0-1 1,1 1-1,-1-1 1,0-1-1,0 0 0,-1 0 1,1-1-1,-1 0 0,0 0 1,0-1-1,-1 0 0,0-1 1,0 1-1,7-9 0,16-19-303,-2-2-1,25-40 0,-50 71 307,56-86-269,-5-2-1,-4-3 1,57-153-1,-77 160 460,-3 0-1,-5-1 0,-3-2 1,9-126-1,-27 200 69,1-4 607,-1 0 0,0 0 0,-5-26 0,4 47-763,-1 1 0,0-1 1,1 1-1,-1-1 1,0 1-1,0-1 0,1 1 1,-1 0-1,0-1 1,0 1-1,0 0 0,0 0 1,0-1-1,0 1 1,1 0-1,-1 0 0,0 0 1,0 0-1,0 0 1,0 0-1,0 0 1,0 1-1,0-1 0,1 0 1,-1 0-1,0 1 1,-1 0-1,1-1 51,-1 0-91,-1 1 0,1 0 0,-1 0 0,1 0 0,0 0 0,0 0 0,0 1-1,0-1 1,0 1 0,0-1 0,0 1 0,0 0 0,0 0 0,-2 3 0,-17 35 57,14-25-41,-21 51 85,2 0 1,-26 112-1,-14 148 261,61-300-377,-1 10 21,-90 531 397,84-431-418,11-80-2378,1-77-10150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3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4050,'0'0'6029,"35"11"-4633,115 33-463,-137-41-849,0-1-1,0 0 0,0-1 1,1 0-1,-1-1 0,0 0 1,0-2-1,0 1 0,24-7 1,13-2 120,-36 8-135,-4 0 54,0 1 0,0 0 0,0 0 0,0 1 0,0 1 1,0-1-1,13 4 0,-22-4-85,0 1 1,-1 0-1,1-1 1,0 1-1,0 0 0,-1 0 1,1-1-1,0 1 1,-1 0-1,1 0 0,-1 0 1,1 0-1,-1 0 1,1 0-1,-1 0 0,0 0 1,1 0-1,-1 0 1,0 0-1,0 0 0,0 0 1,0 1-1,0 30 834,0-21-338,0 155 1659,-2-156-1736,1-9-1263,1-7-4199,0-18-1516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3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6483,'0'0'846,"26"0"-785,187 0 1964,-123 0 747,-90 0-2722,1 1 1,0-1-1,0 1 1,-1 0-1,1-1 0,-1 1 1,1 0-1,0 0 1,-1-1-1,0 1 0,1 0 1,-1 0-1,1 0 0,-1 0 1,0-1-1,0 1 1,1 0-1,-1 0 0,0 0 1,0 0-1,0 0 1,0 0-1,0 0 0,0 0 1,0 0-1,0 0 1,-1 1-1,-4 31 1420,-1-21-974,0 0-1,-1-1 1,-1 0-1,0 0 1,0-1-1,-17 16 0,16-17-404,0-1-1,1 1 0,1 0 0,-1 1 1,2 0-1,-1 0 0,1 1 0,1 0 0,0 0 1,-4 12-1,7-13-53,0 1 0,1-1 1,1 0-1,0 12 0,0-7-18,0-14-18,0 0-1,0-1 0,1 1 1,-1 0-1,0 0 0,0-1 0,1 1 1,-1 0-1,0 0 0,1-1 1,-1 1-1,0 0 0,1-1 0,-1 1 1,1 0-1,-1-1 0,1 1 1,0-1-1,-1 1 0,1-1 0,0 1 1,-1-1-1,1 0 0,0 1 1,-1-1-1,2 1 0,28 4 67,32-9 165,-48 0-174,0 0 0,0 0 1,-1-2-1,1 1 0,-1-2 0,0 0 0,-1 0 0,13-10 1,-10 5-11,1 0 1,-2-2 0,0 1 0,0-1 0,17-25 0,-25 28-16,0 0 0,-1 0 1,0-1-1,0 1 1,-1-1-1,-1 0 1,0-1-1,-1 1 1,0 0-1,-1-1 1,0 1-1,-2-19 0,1 30-17,0 0 0,0 0-1,0-1 1,0 1 0,-1 0-1,1 0 1,0 0 0,-1 0-1,1 0 1,-1 0 0,1 0-1,-1 0 1,0 0-1,1 0 1,-1 0 0,0 0-1,0 0 1,1 0 0,-1 0-1,0 1 1,0-1 0,0 0-1,0 1 1,0-1 0,0 1-1,0-1 1,0 1 0,-1-1-1,1 1 1,0 0-1,0 0 1,0-1 0,0 1-1,0 0 1,-1 0 0,1 0-1,0 0 1,0 0 0,0 1-1,-2-1 1,0 0 12,-1 1 0,0 0 1,1-1-1,-1 1 0,1 0 0,-1 1 1,1-1-1,0 1 0,-1-1 0,1 1 0,0 0 1,-5 4-1,2 1-39,0 1 0,1-1 1,0 1-1,1 0 0,0 0 1,0 0-1,0 1 0,1-1 0,1 1 1,-1 0-1,1 0 0,-1 13 0,1 5 5,0 0-1,2 0 1,3 28-1,-2-49 12,0-1-1,0 1 1,0-1-1,1 1 1,0-1-1,0 0 1,1 1-1,0-1 1,-1 0-1,2-1 1,-1 1-1,0 0 1,1-1-1,0 0 1,0 0-1,0 0 1,1 0-1,-1-1 1,1 0-1,0 0 1,0 0-1,0 0 1,0-1-1,6 2 0,3 1-260,-1-1 0,0 0 0,1-1 0,0-1 0,0 0 0,0-1 0,0 0 0,0-1-1,14-2 1,-3-3-4095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5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1009 5 9092,'0'0'1918,"-26"-1"-952,-3 0-633,-155-2 1135,149 6-1259,1 0 1,-1 3-1,1 0 1,1 3-1,0 0 1,0 2-1,-42 21 0,34-11-31,0 2 0,2 1-1,0 3 1,-67 60 0,93-75-169,0 1 0,0 0 0,2 1 0,-1 0 0,2 1 0,0 0 0,1 1 0,0 0 0,1 0 0,1 1 0,1 0 0,0 0 0,1 1 0,1 0 0,1-1 0,0 1 1,1 33-1,29 779 413,1-118-223,-26-538-82,-5 205 591,-5-305 194,-33 141 0,26-151-364,2 1-1,3 0 0,-2 75 0,9-33 2307,4-107-2839,-1 1 0,0-1 0,1 1 0,-1-1 0,0 1 0,1-1 0,-1 1 0,1-1 0,-1 1 0,1-1 0,-1 1-1,1-1 1,-1 0 0,1 1 0,-1-1 0,1 0 0,0 0 0,-1 1 0,1-1 0,-1 0 0,1 0 0,0 0 0,-1 0 0,1 0-1,1 0 1,17 4 29,1-1-1,0-1 1,0-1-1,34-2 1,-9 0-12,24-1 10,135-22 1,66-34-10,-268 58-23,358-79-939,-341 74-1721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1:40:37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53 3954,'0'0'6256,"-10"0"-4914,3 0-1580,-22 1 2700,26-2-1707,4 0-138,20-2-182,61-9 159,25-4-207,143-3 1,-218 18-379,-16 1-4,0 0-1,29 3 1,-40-2-6,-1 0 0,0 0 1,1 0-1,-1 1 0,0-1 1,0 1-1,0 0 1,0 0-1,-1 1 0,1-1 1,0 1-1,-1 0 0,0-1 1,6 8-1,-3-2 1,0 2-1,0-1 1,-1 1-1,0 0 1,0 0-1,-2 0 1,1 0-1,-1 1 1,0 0-1,1 16 1,-1 11 77,-2 64 0,-1-55 65,-18 261 1272,-10 27-605,1-3-412,21-284-325,-53 515 427,42-348 533,-49 236 1,51-364-589,5 0 1,0 136 0,11-196-336,0-7 55,-1-1 0,-1 0 0,-1 0 0,0 0-1,-1 0 1,-9 29 0,4-7 300,6-23 1009,-20-17 90,-223 21-637,32 11-955,87-11-25,118-21-1384,12-1-2457,5 0 2153,16 0-3356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9021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590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476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222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773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44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422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573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882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05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555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79E5-633F-4FD4-85E2-69C69A5FCB1C}" type="datetimeFigureOut">
              <a:rPr lang="en-TT" smtClean="0"/>
              <a:t>01/06/2023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4E30-C5FC-4927-BBD6-1C17E443F93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3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4.xml"/><Relationship Id="rId21" Type="http://schemas.openxmlformats.org/officeDocument/2006/relationships/image" Target="../media/image5080.png"/><Relationship Id="rId42" Type="http://schemas.openxmlformats.org/officeDocument/2006/relationships/customXml" Target="../ink/ink502.xml"/><Relationship Id="rId47" Type="http://schemas.openxmlformats.org/officeDocument/2006/relationships/image" Target="../media/image5210.png"/><Relationship Id="rId63" Type="http://schemas.openxmlformats.org/officeDocument/2006/relationships/image" Target="../media/image529.png"/><Relationship Id="rId68" Type="http://schemas.openxmlformats.org/officeDocument/2006/relationships/customXml" Target="../ink/ink515.xml"/><Relationship Id="rId84" Type="http://schemas.openxmlformats.org/officeDocument/2006/relationships/image" Target="../media/image539.png"/><Relationship Id="rId89" Type="http://schemas.openxmlformats.org/officeDocument/2006/relationships/customXml" Target="../ink/ink526.xml"/><Relationship Id="rId16" Type="http://schemas.openxmlformats.org/officeDocument/2006/relationships/customXml" Target="../ink/ink489.xml"/><Relationship Id="rId107" Type="http://schemas.openxmlformats.org/officeDocument/2006/relationships/customXml" Target="../ink/ink535.xml"/><Relationship Id="rId11" Type="http://schemas.openxmlformats.org/officeDocument/2006/relationships/image" Target="../media/image5030.png"/><Relationship Id="rId32" Type="http://schemas.openxmlformats.org/officeDocument/2006/relationships/customXml" Target="../ink/ink497.xml"/><Relationship Id="rId37" Type="http://schemas.openxmlformats.org/officeDocument/2006/relationships/image" Target="../media/image5160.png"/><Relationship Id="rId53" Type="http://schemas.openxmlformats.org/officeDocument/2006/relationships/image" Target="../media/image5240.png"/><Relationship Id="rId58" Type="http://schemas.openxmlformats.org/officeDocument/2006/relationships/customXml" Target="../ink/ink510.xml"/><Relationship Id="rId74" Type="http://schemas.openxmlformats.org/officeDocument/2006/relationships/image" Target="../media/image534.png"/><Relationship Id="rId79" Type="http://schemas.openxmlformats.org/officeDocument/2006/relationships/customXml" Target="../ink/ink521.xml"/><Relationship Id="rId102" Type="http://schemas.openxmlformats.org/officeDocument/2006/relationships/image" Target="../media/image548.png"/><Relationship Id="rId5" Type="http://schemas.openxmlformats.org/officeDocument/2006/relationships/image" Target="../media/image5000.png"/><Relationship Id="rId90" Type="http://schemas.openxmlformats.org/officeDocument/2006/relationships/image" Target="../media/image542.png"/><Relationship Id="rId95" Type="http://schemas.openxmlformats.org/officeDocument/2006/relationships/customXml" Target="../ink/ink529.xml"/><Relationship Id="rId22" Type="http://schemas.openxmlformats.org/officeDocument/2006/relationships/customXml" Target="../ink/ink492.xml"/><Relationship Id="rId27" Type="http://schemas.openxmlformats.org/officeDocument/2006/relationships/image" Target="../media/image5120.png"/><Relationship Id="rId43" Type="http://schemas.openxmlformats.org/officeDocument/2006/relationships/image" Target="../media/image5190.png"/><Relationship Id="rId48" Type="http://schemas.openxmlformats.org/officeDocument/2006/relationships/customXml" Target="../ink/ink505.xml"/><Relationship Id="rId64" Type="http://schemas.openxmlformats.org/officeDocument/2006/relationships/customXml" Target="../ink/ink513.xml"/><Relationship Id="rId69" Type="http://schemas.openxmlformats.org/officeDocument/2006/relationships/customXml" Target="../ink/ink516.xml"/><Relationship Id="rId80" Type="http://schemas.openxmlformats.org/officeDocument/2006/relationships/image" Target="../media/image537.png"/><Relationship Id="rId85" Type="http://schemas.openxmlformats.org/officeDocument/2006/relationships/customXml" Target="../ink/ink524.xml"/><Relationship Id="rId12" Type="http://schemas.openxmlformats.org/officeDocument/2006/relationships/customXml" Target="../ink/ink487.xml"/><Relationship Id="rId17" Type="http://schemas.openxmlformats.org/officeDocument/2006/relationships/image" Target="../media/image5060.png"/><Relationship Id="rId33" Type="http://schemas.openxmlformats.org/officeDocument/2006/relationships/image" Target="../media/image5140.png"/><Relationship Id="rId38" Type="http://schemas.openxmlformats.org/officeDocument/2006/relationships/customXml" Target="../ink/ink500.xml"/><Relationship Id="rId59" Type="http://schemas.openxmlformats.org/officeDocument/2006/relationships/image" Target="../media/image527.png"/><Relationship Id="rId103" Type="http://schemas.openxmlformats.org/officeDocument/2006/relationships/customXml" Target="../ink/ink533.xml"/><Relationship Id="rId108" Type="http://schemas.openxmlformats.org/officeDocument/2006/relationships/image" Target="../media/image551.png"/><Relationship Id="rId20" Type="http://schemas.openxmlformats.org/officeDocument/2006/relationships/customXml" Target="../ink/ink491.xml"/><Relationship Id="rId41" Type="http://schemas.openxmlformats.org/officeDocument/2006/relationships/image" Target="../media/image5180.png"/><Relationship Id="rId54" Type="http://schemas.openxmlformats.org/officeDocument/2006/relationships/customXml" Target="../ink/ink508.xml"/><Relationship Id="rId62" Type="http://schemas.openxmlformats.org/officeDocument/2006/relationships/customXml" Target="../ink/ink512.xml"/><Relationship Id="rId70" Type="http://schemas.openxmlformats.org/officeDocument/2006/relationships/image" Target="../media/image532.png"/><Relationship Id="rId75" Type="http://schemas.openxmlformats.org/officeDocument/2006/relationships/customXml" Target="../ink/ink519.xml"/><Relationship Id="rId83" Type="http://schemas.openxmlformats.org/officeDocument/2006/relationships/customXml" Target="../ink/ink523.xml"/><Relationship Id="rId88" Type="http://schemas.openxmlformats.org/officeDocument/2006/relationships/image" Target="../media/image541.png"/><Relationship Id="rId91" Type="http://schemas.openxmlformats.org/officeDocument/2006/relationships/customXml" Target="../ink/ink527.xml"/><Relationship Id="rId96" Type="http://schemas.openxmlformats.org/officeDocument/2006/relationships/image" Target="../media/image54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4.xml"/><Relationship Id="rId15" Type="http://schemas.openxmlformats.org/officeDocument/2006/relationships/image" Target="../media/image5050.png"/><Relationship Id="rId23" Type="http://schemas.openxmlformats.org/officeDocument/2006/relationships/image" Target="../media/image5090.png"/><Relationship Id="rId28" Type="http://schemas.openxmlformats.org/officeDocument/2006/relationships/customXml" Target="../ink/ink495.xml"/><Relationship Id="rId36" Type="http://schemas.openxmlformats.org/officeDocument/2006/relationships/customXml" Target="../ink/ink499.xml"/><Relationship Id="rId49" Type="http://schemas.openxmlformats.org/officeDocument/2006/relationships/image" Target="../media/image5220.png"/><Relationship Id="rId57" Type="http://schemas.openxmlformats.org/officeDocument/2006/relationships/image" Target="../media/image5260.png"/><Relationship Id="rId106" Type="http://schemas.openxmlformats.org/officeDocument/2006/relationships/image" Target="../media/image550.png"/><Relationship Id="rId10" Type="http://schemas.openxmlformats.org/officeDocument/2006/relationships/customXml" Target="../ink/ink486.xml"/><Relationship Id="rId31" Type="http://schemas.openxmlformats.org/officeDocument/2006/relationships/image" Target="../media/image5130.png"/><Relationship Id="rId44" Type="http://schemas.openxmlformats.org/officeDocument/2006/relationships/customXml" Target="../ink/ink503.xml"/><Relationship Id="rId52" Type="http://schemas.openxmlformats.org/officeDocument/2006/relationships/customXml" Target="../ink/ink507.xml"/><Relationship Id="rId60" Type="http://schemas.openxmlformats.org/officeDocument/2006/relationships/customXml" Target="../ink/ink511.xml"/><Relationship Id="rId65" Type="http://schemas.openxmlformats.org/officeDocument/2006/relationships/image" Target="../media/image530.png"/><Relationship Id="rId73" Type="http://schemas.openxmlformats.org/officeDocument/2006/relationships/customXml" Target="../ink/ink518.xml"/><Relationship Id="rId78" Type="http://schemas.openxmlformats.org/officeDocument/2006/relationships/image" Target="../media/image536.png"/><Relationship Id="rId81" Type="http://schemas.openxmlformats.org/officeDocument/2006/relationships/customXml" Target="../ink/ink522.xml"/><Relationship Id="rId86" Type="http://schemas.openxmlformats.org/officeDocument/2006/relationships/image" Target="../media/image540.png"/><Relationship Id="rId94" Type="http://schemas.openxmlformats.org/officeDocument/2006/relationships/image" Target="../media/image544.png"/><Relationship Id="rId99" Type="http://schemas.openxmlformats.org/officeDocument/2006/relationships/customXml" Target="../ink/ink531.xml"/><Relationship Id="rId101" Type="http://schemas.openxmlformats.org/officeDocument/2006/relationships/customXml" Target="../ink/ink532.xml"/><Relationship Id="rId4" Type="http://schemas.openxmlformats.org/officeDocument/2006/relationships/customXml" Target="../ink/ink483.xml"/><Relationship Id="rId9" Type="http://schemas.openxmlformats.org/officeDocument/2006/relationships/image" Target="../media/image5020.png"/><Relationship Id="rId13" Type="http://schemas.openxmlformats.org/officeDocument/2006/relationships/image" Target="../media/image5040.png"/><Relationship Id="rId18" Type="http://schemas.openxmlformats.org/officeDocument/2006/relationships/customXml" Target="../ink/ink490.xml"/><Relationship Id="rId39" Type="http://schemas.openxmlformats.org/officeDocument/2006/relationships/image" Target="../media/image5170.png"/><Relationship Id="rId34" Type="http://schemas.openxmlformats.org/officeDocument/2006/relationships/customXml" Target="../ink/ink498.xml"/><Relationship Id="rId50" Type="http://schemas.openxmlformats.org/officeDocument/2006/relationships/customXml" Target="../ink/ink506.xml"/><Relationship Id="rId55" Type="http://schemas.openxmlformats.org/officeDocument/2006/relationships/image" Target="../media/image5250.png"/><Relationship Id="rId76" Type="http://schemas.openxmlformats.org/officeDocument/2006/relationships/image" Target="../media/image535.png"/><Relationship Id="rId97" Type="http://schemas.openxmlformats.org/officeDocument/2006/relationships/customXml" Target="../ink/ink530.xml"/><Relationship Id="rId104" Type="http://schemas.openxmlformats.org/officeDocument/2006/relationships/image" Target="../media/image549.png"/><Relationship Id="rId7" Type="http://schemas.openxmlformats.org/officeDocument/2006/relationships/image" Target="../media/image5010.png"/><Relationship Id="rId71" Type="http://schemas.openxmlformats.org/officeDocument/2006/relationships/customXml" Target="../ink/ink517.xml"/><Relationship Id="rId92" Type="http://schemas.openxmlformats.org/officeDocument/2006/relationships/image" Target="../media/image543.png"/><Relationship Id="rId2" Type="http://schemas.openxmlformats.org/officeDocument/2006/relationships/customXml" Target="../ink/ink482.xml"/><Relationship Id="rId29" Type="http://schemas.openxmlformats.org/officeDocument/2006/relationships/image" Target="../media/image4960.png"/><Relationship Id="rId24" Type="http://schemas.openxmlformats.org/officeDocument/2006/relationships/customXml" Target="../ink/ink493.xml"/><Relationship Id="rId40" Type="http://schemas.openxmlformats.org/officeDocument/2006/relationships/customXml" Target="../ink/ink501.xml"/><Relationship Id="rId45" Type="http://schemas.openxmlformats.org/officeDocument/2006/relationships/image" Target="../media/image5200.png"/><Relationship Id="rId66" Type="http://schemas.openxmlformats.org/officeDocument/2006/relationships/customXml" Target="../ink/ink514.xml"/><Relationship Id="rId87" Type="http://schemas.openxmlformats.org/officeDocument/2006/relationships/customXml" Target="../ink/ink525.xml"/><Relationship Id="rId61" Type="http://schemas.openxmlformats.org/officeDocument/2006/relationships/image" Target="../media/image528.png"/><Relationship Id="rId82" Type="http://schemas.openxmlformats.org/officeDocument/2006/relationships/image" Target="../media/image538.png"/><Relationship Id="rId19" Type="http://schemas.openxmlformats.org/officeDocument/2006/relationships/image" Target="../media/image5070.png"/><Relationship Id="rId14" Type="http://schemas.openxmlformats.org/officeDocument/2006/relationships/customXml" Target="../ink/ink488.xml"/><Relationship Id="rId30" Type="http://schemas.openxmlformats.org/officeDocument/2006/relationships/customXml" Target="../ink/ink496.xml"/><Relationship Id="rId35" Type="http://schemas.openxmlformats.org/officeDocument/2006/relationships/image" Target="../media/image5150.png"/><Relationship Id="rId56" Type="http://schemas.openxmlformats.org/officeDocument/2006/relationships/customXml" Target="../ink/ink509.xml"/><Relationship Id="rId77" Type="http://schemas.openxmlformats.org/officeDocument/2006/relationships/customXml" Target="../ink/ink520.xml"/><Relationship Id="rId100" Type="http://schemas.openxmlformats.org/officeDocument/2006/relationships/image" Target="../media/image547.png"/><Relationship Id="rId105" Type="http://schemas.openxmlformats.org/officeDocument/2006/relationships/customXml" Target="../ink/ink534.xml"/><Relationship Id="rId8" Type="http://schemas.openxmlformats.org/officeDocument/2006/relationships/customXml" Target="../ink/ink485.xml"/><Relationship Id="rId51" Type="http://schemas.openxmlformats.org/officeDocument/2006/relationships/image" Target="../media/image5230.png"/><Relationship Id="rId72" Type="http://schemas.openxmlformats.org/officeDocument/2006/relationships/image" Target="../media/image533.png"/><Relationship Id="rId93" Type="http://schemas.openxmlformats.org/officeDocument/2006/relationships/customXml" Target="../ink/ink528.xml"/><Relationship Id="rId98" Type="http://schemas.openxmlformats.org/officeDocument/2006/relationships/image" Target="../media/image546.png"/><Relationship Id="rId3" Type="http://schemas.openxmlformats.org/officeDocument/2006/relationships/image" Target="../media/image4990.png"/><Relationship Id="rId25" Type="http://schemas.openxmlformats.org/officeDocument/2006/relationships/image" Target="../media/image5110.png"/><Relationship Id="rId46" Type="http://schemas.openxmlformats.org/officeDocument/2006/relationships/customXml" Target="../ink/ink504.xml"/><Relationship Id="rId67" Type="http://schemas.openxmlformats.org/officeDocument/2006/relationships/image" Target="../media/image5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9.xml"/><Relationship Id="rId18" Type="http://schemas.openxmlformats.org/officeDocument/2006/relationships/image" Target="../media/image558.png"/><Relationship Id="rId26" Type="http://schemas.openxmlformats.org/officeDocument/2006/relationships/image" Target="../media/image562.png"/><Relationship Id="rId39" Type="http://schemas.openxmlformats.org/officeDocument/2006/relationships/customXml" Target="../ink/ink552.xml"/><Relationship Id="rId21" Type="http://schemas.openxmlformats.org/officeDocument/2006/relationships/customXml" Target="../ink/ink543.xml"/><Relationship Id="rId34" Type="http://schemas.openxmlformats.org/officeDocument/2006/relationships/image" Target="../media/image566.png"/><Relationship Id="rId42" Type="http://schemas.openxmlformats.org/officeDocument/2006/relationships/image" Target="../media/image570.png"/><Relationship Id="rId47" Type="http://schemas.openxmlformats.org/officeDocument/2006/relationships/customXml" Target="../ink/ink556.xml"/><Relationship Id="rId50" Type="http://schemas.openxmlformats.org/officeDocument/2006/relationships/image" Target="../media/image573.png"/><Relationship Id="rId2" Type="http://schemas.openxmlformats.org/officeDocument/2006/relationships/image" Target="../media/image19.png"/><Relationship Id="rId16" Type="http://schemas.openxmlformats.org/officeDocument/2006/relationships/image" Target="../media/image557.png"/><Relationship Id="rId29" Type="http://schemas.openxmlformats.org/officeDocument/2006/relationships/customXml" Target="../ink/ink547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538.xml"/><Relationship Id="rId24" Type="http://schemas.openxmlformats.org/officeDocument/2006/relationships/image" Target="../media/image561.png"/><Relationship Id="rId32" Type="http://schemas.openxmlformats.org/officeDocument/2006/relationships/image" Target="../media/image565.png"/><Relationship Id="rId37" Type="http://schemas.openxmlformats.org/officeDocument/2006/relationships/customXml" Target="../ink/ink551.xml"/><Relationship Id="rId40" Type="http://schemas.openxmlformats.org/officeDocument/2006/relationships/image" Target="../media/image569.png"/><Relationship Id="rId45" Type="http://schemas.openxmlformats.org/officeDocument/2006/relationships/customXml" Target="../ink/ink555.xml"/><Relationship Id="rId5" Type="http://schemas.openxmlformats.org/officeDocument/2006/relationships/customXml" Target="../ink/ink537.xml"/><Relationship Id="rId15" Type="http://schemas.openxmlformats.org/officeDocument/2006/relationships/customXml" Target="../ink/ink540.xml"/><Relationship Id="rId23" Type="http://schemas.openxmlformats.org/officeDocument/2006/relationships/customXml" Target="../ink/ink544.xml"/><Relationship Id="rId28" Type="http://schemas.openxmlformats.org/officeDocument/2006/relationships/image" Target="../media/image563.png"/><Relationship Id="rId36" Type="http://schemas.openxmlformats.org/officeDocument/2006/relationships/image" Target="../media/image567.png"/><Relationship Id="rId49" Type="http://schemas.openxmlformats.org/officeDocument/2006/relationships/customXml" Target="../ink/ink557.xml"/><Relationship Id="rId10" Type="http://schemas.openxmlformats.org/officeDocument/2006/relationships/image" Target="../media/image554.png"/><Relationship Id="rId19" Type="http://schemas.openxmlformats.org/officeDocument/2006/relationships/customXml" Target="../ink/ink542.xml"/><Relationship Id="rId31" Type="http://schemas.openxmlformats.org/officeDocument/2006/relationships/customXml" Target="../ink/ink548.xml"/><Relationship Id="rId44" Type="http://schemas.openxmlformats.org/officeDocument/2006/relationships/image" Target="../media/image571.png"/><Relationship Id="rId52" Type="http://schemas.openxmlformats.org/officeDocument/2006/relationships/image" Target="../media/image574.png"/><Relationship Id="rId4" Type="http://schemas.openxmlformats.org/officeDocument/2006/relationships/image" Target="../media/image14.emf"/><Relationship Id="rId14" Type="http://schemas.openxmlformats.org/officeDocument/2006/relationships/image" Target="../media/image556.png"/><Relationship Id="rId22" Type="http://schemas.openxmlformats.org/officeDocument/2006/relationships/image" Target="../media/image560.png"/><Relationship Id="rId27" Type="http://schemas.openxmlformats.org/officeDocument/2006/relationships/customXml" Target="../ink/ink546.xml"/><Relationship Id="rId30" Type="http://schemas.openxmlformats.org/officeDocument/2006/relationships/image" Target="../media/image564.png"/><Relationship Id="rId35" Type="http://schemas.openxmlformats.org/officeDocument/2006/relationships/customXml" Target="../ink/ink550.xml"/><Relationship Id="rId43" Type="http://schemas.openxmlformats.org/officeDocument/2006/relationships/customXml" Target="../ink/ink554.xml"/><Relationship Id="rId48" Type="http://schemas.openxmlformats.org/officeDocument/2006/relationships/image" Target="../media/image572.png"/><Relationship Id="rId51" Type="http://schemas.openxmlformats.org/officeDocument/2006/relationships/customXml" Target="../ink/ink558.xml"/><Relationship Id="rId3" Type="http://schemas.openxmlformats.org/officeDocument/2006/relationships/customXml" Target="../ink/ink536.xml"/><Relationship Id="rId12" Type="http://schemas.openxmlformats.org/officeDocument/2006/relationships/image" Target="../media/image555.png"/><Relationship Id="rId17" Type="http://schemas.openxmlformats.org/officeDocument/2006/relationships/customXml" Target="../ink/ink541.xml"/><Relationship Id="rId25" Type="http://schemas.openxmlformats.org/officeDocument/2006/relationships/customXml" Target="../ink/ink545.xml"/><Relationship Id="rId33" Type="http://schemas.openxmlformats.org/officeDocument/2006/relationships/customXml" Target="../ink/ink549.xml"/><Relationship Id="rId38" Type="http://schemas.openxmlformats.org/officeDocument/2006/relationships/image" Target="../media/image568.png"/><Relationship Id="rId46" Type="http://schemas.openxmlformats.org/officeDocument/2006/relationships/image" Target="../media/image553.png"/><Relationship Id="rId20" Type="http://schemas.openxmlformats.org/officeDocument/2006/relationships/image" Target="../media/image559.png"/><Relationship Id="rId41" Type="http://schemas.openxmlformats.org/officeDocument/2006/relationships/customXml" Target="../ink/ink55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0.png"/><Relationship Id="rId3" Type="http://schemas.openxmlformats.org/officeDocument/2006/relationships/image" Target="../media/image6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28" Type="http://schemas.openxmlformats.org/officeDocument/2006/relationships/image" Target="../media/image4.png"/><Relationship Id="rId4" Type="http://schemas.openxmlformats.org/officeDocument/2006/relationships/image" Target="../media/image1.png"/><Relationship Id="rId27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1.png"/><Relationship Id="rId5" Type="http://schemas.openxmlformats.org/officeDocument/2006/relationships/customXml" Target="../ink/ink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21" Type="http://schemas.openxmlformats.org/officeDocument/2006/relationships/customXml" Target="../ink/ink16.xml"/><Relationship Id="rId42" Type="http://schemas.openxmlformats.org/officeDocument/2006/relationships/image" Target="../media/image99.png"/><Relationship Id="rId63" Type="http://schemas.openxmlformats.org/officeDocument/2006/relationships/customXml" Target="../ink/ink37.xml"/><Relationship Id="rId84" Type="http://schemas.openxmlformats.org/officeDocument/2006/relationships/image" Target="../media/image121.png"/><Relationship Id="rId138" Type="http://schemas.openxmlformats.org/officeDocument/2006/relationships/image" Target="../media/image148.png"/><Relationship Id="rId159" Type="http://schemas.openxmlformats.org/officeDocument/2006/relationships/customXml" Target="../ink/ink85.xml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107" Type="http://schemas.openxmlformats.org/officeDocument/2006/relationships/customXml" Target="../ink/ink59.xml"/><Relationship Id="rId11" Type="http://schemas.openxmlformats.org/officeDocument/2006/relationships/customXml" Target="../ink/ink11.xml"/><Relationship Id="rId32" Type="http://schemas.openxmlformats.org/officeDocument/2006/relationships/image" Target="../media/image94.png"/><Relationship Id="rId53" Type="http://schemas.openxmlformats.org/officeDocument/2006/relationships/customXml" Target="../ink/ink32.xml"/><Relationship Id="rId74" Type="http://schemas.openxmlformats.org/officeDocument/2006/relationships/image" Target="../media/image116.png"/><Relationship Id="rId128" Type="http://schemas.openxmlformats.org/officeDocument/2006/relationships/image" Target="../media/image143.png"/><Relationship Id="rId149" Type="http://schemas.openxmlformats.org/officeDocument/2006/relationships/customXml" Target="../ink/ink80.xml"/><Relationship Id="rId5" Type="http://schemas.openxmlformats.org/officeDocument/2006/relationships/customXml" Target="../ink/ink8.xml"/><Relationship Id="rId95" Type="http://schemas.openxmlformats.org/officeDocument/2006/relationships/customXml" Target="../ink/ink53.xml"/><Relationship Id="rId160" Type="http://schemas.openxmlformats.org/officeDocument/2006/relationships/image" Target="../media/image159.png"/><Relationship Id="rId22" Type="http://schemas.openxmlformats.org/officeDocument/2006/relationships/image" Target="../media/image88.png"/><Relationship Id="rId43" Type="http://schemas.openxmlformats.org/officeDocument/2006/relationships/customXml" Target="../ink/ink27.xml"/><Relationship Id="rId64" Type="http://schemas.openxmlformats.org/officeDocument/2006/relationships/image" Target="../media/image111.png"/><Relationship Id="rId118" Type="http://schemas.openxmlformats.org/officeDocument/2006/relationships/image" Target="../media/image138.png"/><Relationship Id="rId139" Type="http://schemas.openxmlformats.org/officeDocument/2006/relationships/customXml" Target="../ink/ink75.xml"/><Relationship Id="rId85" Type="http://schemas.openxmlformats.org/officeDocument/2006/relationships/customXml" Target="../ink/ink48.xml"/><Relationship Id="rId150" Type="http://schemas.openxmlformats.org/officeDocument/2006/relationships/image" Target="../media/image154.png"/><Relationship Id="rId192" Type="http://schemas.openxmlformats.org/officeDocument/2006/relationships/image" Target="../media/image110.png"/><Relationship Id="rId206" Type="http://schemas.openxmlformats.org/officeDocument/2006/relationships/image" Target="../media/image1511.png"/><Relationship Id="rId12" Type="http://schemas.openxmlformats.org/officeDocument/2006/relationships/image" Target="../media/image83.png"/><Relationship Id="rId33" Type="http://schemas.openxmlformats.org/officeDocument/2006/relationships/customXml" Target="../ink/ink22.xml"/><Relationship Id="rId108" Type="http://schemas.openxmlformats.org/officeDocument/2006/relationships/image" Target="../media/image133.png"/><Relationship Id="rId129" Type="http://schemas.openxmlformats.org/officeDocument/2006/relationships/customXml" Target="../ink/ink70.xml"/><Relationship Id="rId54" Type="http://schemas.openxmlformats.org/officeDocument/2006/relationships/image" Target="../media/image105.png"/><Relationship Id="rId75" Type="http://schemas.openxmlformats.org/officeDocument/2006/relationships/customXml" Target="../ink/ink43.xml"/><Relationship Id="rId96" Type="http://schemas.openxmlformats.org/officeDocument/2006/relationships/image" Target="../media/image127.png"/><Relationship Id="rId140" Type="http://schemas.openxmlformats.org/officeDocument/2006/relationships/image" Target="../media/image149.png"/><Relationship Id="rId161" Type="http://schemas.openxmlformats.org/officeDocument/2006/relationships/customXml" Target="../ink/ink86.xml"/><Relationship Id="rId6" Type="http://schemas.openxmlformats.org/officeDocument/2006/relationships/image" Target="../media/image800.png"/><Relationship Id="rId23" Type="http://schemas.openxmlformats.org/officeDocument/2006/relationships/customXml" Target="../ink/ink17.xml"/><Relationship Id="rId119" Type="http://schemas.openxmlformats.org/officeDocument/2006/relationships/customXml" Target="../ink/ink65.xml"/><Relationship Id="rId44" Type="http://schemas.openxmlformats.org/officeDocument/2006/relationships/image" Target="../media/image100.png"/><Relationship Id="rId65" Type="http://schemas.openxmlformats.org/officeDocument/2006/relationships/customXml" Target="../ink/ink38.xml"/><Relationship Id="rId86" Type="http://schemas.openxmlformats.org/officeDocument/2006/relationships/image" Target="../media/image122.png"/><Relationship Id="rId130" Type="http://schemas.openxmlformats.org/officeDocument/2006/relationships/image" Target="../media/image144.png"/><Relationship Id="rId151" Type="http://schemas.openxmlformats.org/officeDocument/2006/relationships/customXml" Target="../ink/ink81.xml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13" Type="http://schemas.openxmlformats.org/officeDocument/2006/relationships/customXml" Target="../ink/ink12.xml"/><Relationship Id="rId18" Type="http://schemas.openxmlformats.org/officeDocument/2006/relationships/image" Target="../media/image86.png"/><Relationship Id="rId39" Type="http://schemas.openxmlformats.org/officeDocument/2006/relationships/customXml" Target="../ink/ink25.xml"/><Relationship Id="rId109" Type="http://schemas.openxmlformats.org/officeDocument/2006/relationships/customXml" Target="../ink/ink60.xml"/><Relationship Id="rId34" Type="http://schemas.openxmlformats.org/officeDocument/2006/relationships/image" Target="../media/image95.png"/><Relationship Id="rId50" Type="http://schemas.openxmlformats.org/officeDocument/2006/relationships/image" Target="../media/image103.png"/><Relationship Id="rId55" Type="http://schemas.openxmlformats.org/officeDocument/2006/relationships/customXml" Target="../ink/ink33.xml"/><Relationship Id="rId76" Type="http://schemas.openxmlformats.org/officeDocument/2006/relationships/image" Target="../media/image117.png"/><Relationship Id="rId97" Type="http://schemas.openxmlformats.org/officeDocument/2006/relationships/customXml" Target="../ink/ink54.xml"/><Relationship Id="rId104" Type="http://schemas.openxmlformats.org/officeDocument/2006/relationships/image" Target="../media/image131.png"/><Relationship Id="rId120" Type="http://schemas.openxmlformats.org/officeDocument/2006/relationships/image" Target="../media/image139.png"/><Relationship Id="rId125" Type="http://schemas.openxmlformats.org/officeDocument/2006/relationships/customXml" Target="../ink/ink68.xml"/><Relationship Id="rId141" Type="http://schemas.openxmlformats.org/officeDocument/2006/relationships/customXml" Target="../ink/ink76.xml"/><Relationship Id="rId146" Type="http://schemas.openxmlformats.org/officeDocument/2006/relationships/image" Target="../media/image152.png"/><Relationship Id="rId167" Type="http://schemas.openxmlformats.org/officeDocument/2006/relationships/customXml" Target="../ink/ink89.xml"/><Relationship Id="rId188" Type="http://schemas.openxmlformats.org/officeDocument/2006/relationships/image" Target="../media/image1110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92" Type="http://schemas.openxmlformats.org/officeDocument/2006/relationships/image" Target="../media/image125.png"/><Relationship Id="rId162" Type="http://schemas.openxmlformats.org/officeDocument/2006/relationships/image" Target="../media/image160.png"/><Relationship Id="rId2" Type="http://schemas.openxmlformats.org/officeDocument/2006/relationships/image" Target="../media/image3.png"/><Relationship Id="rId29" Type="http://schemas.openxmlformats.org/officeDocument/2006/relationships/customXml" Target="../ink/ink20.xml"/><Relationship Id="rId24" Type="http://schemas.openxmlformats.org/officeDocument/2006/relationships/image" Target="../media/image90.png"/><Relationship Id="rId40" Type="http://schemas.openxmlformats.org/officeDocument/2006/relationships/image" Target="../media/image98.png"/><Relationship Id="rId45" Type="http://schemas.openxmlformats.org/officeDocument/2006/relationships/customXml" Target="../ink/ink28.xml"/><Relationship Id="rId66" Type="http://schemas.openxmlformats.org/officeDocument/2006/relationships/image" Target="../media/image112.png"/><Relationship Id="rId87" Type="http://schemas.openxmlformats.org/officeDocument/2006/relationships/customXml" Target="../ink/ink49.xml"/><Relationship Id="rId110" Type="http://schemas.openxmlformats.org/officeDocument/2006/relationships/image" Target="../media/image134.png"/><Relationship Id="rId115" Type="http://schemas.openxmlformats.org/officeDocument/2006/relationships/customXml" Target="../ink/ink63.xml"/><Relationship Id="rId131" Type="http://schemas.openxmlformats.org/officeDocument/2006/relationships/customXml" Target="../ink/ink71.xml"/><Relationship Id="rId136" Type="http://schemas.openxmlformats.org/officeDocument/2006/relationships/image" Target="../media/image147.png"/><Relationship Id="rId157" Type="http://schemas.openxmlformats.org/officeDocument/2006/relationships/customXml" Target="../ink/ink84.xml"/><Relationship Id="rId61" Type="http://schemas.openxmlformats.org/officeDocument/2006/relationships/customXml" Target="../ink/ink36.xml"/><Relationship Id="rId82" Type="http://schemas.openxmlformats.org/officeDocument/2006/relationships/image" Target="../media/image120.png"/><Relationship Id="rId152" Type="http://schemas.openxmlformats.org/officeDocument/2006/relationships/image" Target="../media/image155.png"/><Relationship Id="rId194" Type="http://schemas.openxmlformats.org/officeDocument/2006/relationships/image" Target="../media/image118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208" Type="http://schemas.openxmlformats.org/officeDocument/2006/relationships/image" Target="../media/image5.png"/><Relationship Id="rId19" Type="http://schemas.openxmlformats.org/officeDocument/2006/relationships/customXml" Target="../ink/ink15.xml"/><Relationship Id="rId14" Type="http://schemas.openxmlformats.org/officeDocument/2006/relationships/image" Target="../media/image84.png"/><Relationship Id="rId30" Type="http://schemas.openxmlformats.org/officeDocument/2006/relationships/image" Target="../media/image93.png"/><Relationship Id="rId35" Type="http://schemas.openxmlformats.org/officeDocument/2006/relationships/customXml" Target="../ink/ink23.xml"/><Relationship Id="rId56" Type="http://schemas.openxmlformats.org/officeDocument/2006/relationships/image" Target="../media/image106.png"/><Relationship Id="rId77" Type="http://schemas.openxmlformats.org/officeDocument/2006/relationships/customXml" Target="../ink/ink44.xml"/><Relationship Id="rId100" Type="http://schemas.openxmlformats.org/officeDocument/2006/relationships/image" Target="../media/image129.png"/><Relationship Id="rId105" Type="http://schemas.openxmlformats.org/officeDocument/2006/relationships/customXml" Target="../ink/ink58.xml"/><Relationship Id="rId126" Type="http://schemas.openxmlformats.org/officeDocument/2006/relationships/image" Target="../media/image142.png"/><Relationship Id="rId147" Type="http://schemas.openxmlformats.org/officeDocument/2006/relationships/customXml" Target="../ink/ink79.xml"/><Relationship Id="rId168" Type="http://schemas.openxmlformats.org/officeDocument/2006/relationships/image" Target="../media/image163.png"/><Relationship Id="rId8" Type="http://schemas.openxmlformats.org/officeDocument/2006/relationships/image" Target="../media/image81.png"/><Relationship Id="rId51" Type="http://schemas.openxmlformats.org/officeDocument/2006/relationships/customXml" Target="../ink/ink31.xml"/><Relationship Id="rId72" Type="http://schemas.openxmlformats.org/officeDocument/2006/relationships/image" Target="../media/image115.png"/><Relationship Id="rId93" Type="http://schemas.openxmlformats.org/officeDocument/2006/relationships/customXml" Target="../ink/ink52.xml"/><Relationship Id="rId98" Type="http://schemas.openxmlformats.org/officeDocument/2006/relationships/image" Target="../media/image128.png"/><Relationship Id="rId121" Type="http://schemas.openxmlformats.org/officeDocument/2006/relationships/customXml" Target="../ink/ink66.xml"/><Relationship Id="rId142" Type="http://schemas.openxmlformats.org/officeDocument/2006/relationships/image" Target="../media/image150.png"/><Relationship Id="rId163" Type="http://schemas.openxmlformats.org/officeDocument/2006/relationships/customXml" Target="../ink/ink87.xml"/><Relationship Id="rId189" Type="http://schemas.openxmlformats.org/officeDocument/2006/relationships/customXml" Target="../ink/ink92.xml"/><Relationship Id="rId3" Type="http://schemas.openxmlformats.org/officeDocument/2006/relationships/customXml" Target="../ink/ink7.xml"/><Relationship Id="rId25" Type="http://schemas.openxmlformats.org/officeDocument/2006/relationships/customXml" Target="../ink/ink18.xml"/><Relationship Id="rId46" Type="http://schemas.openxmlformats.org/officeDocument/2006/relationships/image" Target="../media/image101.png"/><Relationship Id="rId67" Type="http://schemas.openxmlformats.org/officeDocument/2006/relationships/customXml" Target="../ink/ink39.xml"/><Relationship Id="rId116" Type="http://schemas.openxmlformats.org/officeDocument/2006/relationships/image" Target="../media/image137.png"/><Relationship Id="rId137" Type="http://schemas.openxmlformats.org/officeDocument/2006/relationships/customXml" Target="../ink/ink74.xml"/><Relationship Id="rId158" Type="http://schemas.openxmlformats.org/officeDocument/2006/relationships/image" Target="../media/image158.png"/><Relationship Id="rId20" Type="http://schemas.openxmlformats.org/officeDocument/2006/relationships/image" Target="../media/image87.png"/><Relationship Id="rId41" Type="http://schemas.openxmlformats.org/officeDocument/2006/relationships/customXml" Target="../ink/ink26.xml"/><Relationship Id="rId62" Type="http://schemas.openxmlformats.org/officeDocument/2006/relationships/image" Target="../media/image109.png"/><Relationship Id="rId83" Type="http://schemas.openxmlformats.org/officeDocument/2006/relationships/customXml" Target="../ink/ink47.xml"/><Relationship Id="rId88" Type="http://schemas.openxmlformats.org/officeDocument/2006/relationships/image" Target="../media/image123.png"/><Relationship Id="rId111" Type="http://schemas.openxmlformats.org/officeDocument/2006/relationships/customXml" Target="../ink/ink61.xml"/><Relationship Id="rId132" Type="http://schemas.openxmlformats.org/officeDocument/2006/relationships/image" Target="../media/image145.png"/><Relationship Id="rId153" Type="http://schemas.openxmlformats.org/officeDocument/2006/relationships/customXml" Target="../ink/ink82.xml"/><Relationship Id="rId195" Type="http://schemas.openxmlformats.org/officeDocument/2006/relationships/customXml" Target="../ink/ink95.xml"/><Relationship Id="rId190" Type="http://schemas.openxmlformats.org/officeDocument/2006/relationships/image" Target="../media/image801.png"/><Relationship Id="rId204" Type="http://schemas.openxmlformats.org/officeDocument/2006/relationships/image" Target="../media/image168.png"/><Relationship Id="rId15" Type="http://schemas.openxmlformats.org/officeDocument/2006/relationships/customXml" Target="../ink/ink13.xml"/><Relationship Id="rId36" Type="http://schemas.openxmlformats.org/officeDocument/2006/relationships/image" Target="../media/image96.png"/><Relationship Id="rId57" Type="http://schemas.openxmlformats.org/officeDocument/2006/relationships/customXml" Target="../ink/ink34.xml"/><Relationship Id="rId106" Type="http://schemas.openxmlformats.org/officeDocument/2006/relationships/image" Target="../media/image132.png"/><Relationship Id="rId127" Type="http://schemas.openxmlformats.org/officeDocument/2006/relationships/customXml" Target="../ink/ink69.xml"/><Relationship Id="rId10" Type="http://schemas.openxmlformats.org/officeDocument/2006/relationships/image" Target="../media/image82.png"/><Relationship Id="rId31" Type="http://schemas.openxmlformats.org/officeDocument/2006/relationships/customXml" Target="../ink/ink21.xml"/><Relationship Id="rId52" Type="http://schemas.openxmlformats.org/officeDocument/2006/relationships/image" Target="../media/image104.png"/><Relationship Id="rId73" Type="http://schemas.openxmlformats.org/officeDocument/2006/relationships/customXml" Target="../ink/ink42.xml"/><Relationship Id="rId78" Type="http://schemas.openxmlformats.org/officeDocument/2006/relationships/image" Target="../media/image89.png"/><Relationship Id="rId94" Type="http://schemas.openxmlformats.org/officeDocument/2006/relationships/image" Target="../media/image126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122" Type="http://schemas.openxmlformats.org/officeDocument/2006/relationships/image" Target="../media/image140.png"/><Relationship Id="rId143" Type="http://schemas.openxmlformats.org/officeDocument/2006/relationships/customXml" Target="../ink/ink77.xml"/><Relationship Id="rId148" Type="http://schemas.openxmlformats.org/officeDocument/2006/relationships/image" Target="../media/image153.png"/><Relationship Id="rId164" Type="http://schemas.openxmlformats.org/officeDocument/2006/relationships/image" Target="../media/image161.png"/><Relationship Id="rId169" Type="http://schemas.openxmlformats.org/officeDocument/2006/relationships/customXml" Target="../ink/ink90.xml"/><Relationship Id="rId4" Type="http://schemas.openxmlformats.org/officeDocument/2006/relationships/image" Target="../media/image790.png"/><Relationship Id="rId9" Type="http://schemas.openxmlformats.org/officeDocument/2006/relationships/customXml" Target="../ink/ink10.xml"/><Relationship Id="rId26" Type="http://schemas.openxmlformats.org/officeDocument/2006/relationships/image" Target="../media/image91.png"/><Relationship Id="rId47" Type="http://schemas.openxmlformats.org/officeDocument/2006/relationships/customXml" Target="../ink/ink29.xml"/><Relationship Id="rId68" Type="http://schemas.openxmlformats.org/officeDocument/2006/relationships/image" Target="../media/image113.png"/><Relationship Id="rId89" Type="http://schemas.openxmlformats.org/officeDocument/2006/relationships/customXml" Target="../ink/ink50.xml"/><Relationship Id="rId112" Type="http://schemas.openxmlformats.org/officeDocument/2006/relationships/image" Target="../media/image135.png"/><Relationship Id="rId133" Type="http://schemas.openxmlformats.org/officeDocument/2006/relationships/customXml" Target="../ink/ink72.xml"/><Relationship Id="rId154" Type="http://schemas.openxmlformats.org/officeDocument/2006/relationships/image" Target="../media/image156.png"/><Relationship Id="rId196" Type="http://schemas.openxmlformats.org/officeDocument/2006/relationships/image" Target="../media/image164.png"/><Relationship Id="rId200" Type="http://schemas.openxmlformats.org/officeDocument/2006/relationships/image" Target="../media/image166.png"/><Relationship Id="rId16" Type="http://schemas.openxmlformats.org/officeDocument/2006/relationships/image" Target="../media/image85.png"/><Relationship Id="rId37" Type="http://schemas.openxmlformats.org/officeDocument/2006/relationships/customXml" Target="../ink/ink24.xml"/><Relationship Id="rId58" Type="http://schemas.openxmlformats.org/officeDocument/2006/relationships/image" Target="../media/image107.png"/><Relationship Id="rId79" Type="http://schemas.openxmlformats.org/officeDocument/2006/relationships/customXml" Target="../ink/ink45.xml"/><Relationship Id="rId102" Type="http://schemas.openxmlformats.org/officeDocument/2006/relationships/image" Target="../media/image130.png"/><Relationship Id="rId123" Type="http://schemas.openxmlformats.org/officeDocument/2006/relationships/customXml" Target="../ink/ink67.xml"/><Relationship Id="rId144" Type="http://schemas.openxmlformats.org/officeDocument/2006/relationships/image" Target="../media/image151.png"/><Relationship Id="rId90" Type="http://schemas.openxmlformats.org/officeDocument/2006/relationships/image" Target="../media/image124.png"/><Relationship Id="rId165" Type="http://schemas.openxmlformats.org/officeDocument/2006/relationships/customXml" Target="../ink/ink88.xml"/><Relationship Id="rId186" Type="http://schemas.openxmlformats.org/officeDocument/2006/relationships/image" Target="../media/image910.png"/><Relationship Id="rId27" Type="http://schemas.openxmlformats.org/officeDocument/2006/relationships/customXml" Target="../ink/ink19.xml"/><Relationship Id="rId48" Type="http://schemas.openxmlformats.org/officeDocument/2006/relationships/image" Target="../media/image102.png"/><Relationship Id="rId69" Type="http://schemas.openxmlformats.org/officeDocument/2006/relationships/customXml" Target="../ink/ink40.xml"/><Relationship Id="rId113" Type="http://schemas.openxmlformats.org/officeDocument/2006/relationships/customXml" Target="../ink/ink62.xml"/><Relationship Id="rId134" Type="http://schemas.openxmlformats.org/officeDocument/2006/relationships/image" Target="../media/image146.png"/><Relationship Id="rId80" Type="http://schemas.openxmlformats.org/officeDocument/2006/relationships/image" Target="../media/image119.png"/><Relationship Id="rId155" Type="http://schemas.openxmlformats.org/officeDocument/2006/relationships/customXml" Target="../ink/ink83.xml"/><Relationship Id="rId197" Type="http://schemas.openxmlformats.org/officeDocument/2006/relationships/customXml" Target="../ink/ink96.xml"/><Relationship Id="rId201" Type="http://schemas.openxmlformats.org/officeDocument/2006/relationships/customXml" Target="../ink/ink98.xml"/><Relationship Id="rId17" Type="http://schemas.openxmlformats.org/officeDocument/2006/relationships/customXml" Target="../ink/ink14.xml"/><Relationship Id="rId38" Type="http://schemas.openxmlformats.org/officeDocument/2006/relationships/image" Target="../media/image97.png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24" Type="http://schemas.openxmlformats.org/officeDocument/2006/relationships/image" Target="../media/image141.png"/><Relationship Id="rId70" Type="http://schemas.openxmlformats.org/officeDocument/2006/relationships/image" Target="../media/image114.png"/><Relationship Id="rId91" Type="http://schemas.openxmlformats.org/officeDocument/2006/relationships/customXml" Target="../ink/ink51.xml"/><Relationship Id="rId145" Type="http://schemas.openxmlformats.org/officeDocument/2006/relationships/customXml" Target="../ink/ink78.xml"/><Relationship Id="rId166" Type="http://schemas.openxmlformats.org/officeDocument/2006/relationships/image" Target="../media/image162.png"/><Relationship Id="rId187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2.png"/><Relationship Id="rId49" Type="http://schemas.openxmlformats.org/officeDocument/2006/relationships/customXml" Target="../ink/ink30.xml"/><Relationship Id="rId114" Type="http://schemas.openxmlformats.org/officeDocument/2006/relationships/image" Target="../media/image136.png"/><Relationship Id="rId60" Type="http://schemas.openxmlformats.org/officeDocument/2006/relationships/image" Target="../media/image108.png"/><Relationship Id="rId81" Type="http://schemas.openxmlformats.org/officeDocument/2006/relationships/customXml" Target="../ink/ink46.xml"/><Relationship Id="rId135" Type="http://schemas.openxmlformats.org/officeDocument/2006/relationships/customXml" Target="../ink/ink73.xml"/><Relationship Id="rId156" Type="http://schemas.openxmlformats.org/officeDocument/2006/relationships/image" Target="../media/image157.png"/><Relationship Id="rId198" Type="http://schemas.openxmlformats.org/officeDocument/2006/relationships/image" Target="../media/image165.png"/><Relationship Id="rId202" Type="http://schemas.openxmlformats.org/officeDocument/2006/relationships/image" Target="../media/image16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.xml"/><Relationship Id="rId299" Type="http://schemas.openxmlformats.org/officeDocument/2006/relationships/customXml" Target="../ink/ink217.xml"/><Relationship Id="rId159" Type="http://schemas.openxmlformats.org/officeDocument/2006/relationships/customXml" Target="../ink/ink147.xml"/><Relationship Id="rId324" Type="http://schemas.openxmlformats.org/officeDocument/2006/relationships/image" Target="../media/image15.png"/><Relationship Id="rId170" Type="http://schemas.openxmlformats.org/officeDocument/2006/relationships/image" Target="../media/image257.png"/><Relationship Id="rId191" Type="http://schemas.openxmlformats.org/officeDocument/2006/relationships/customXml" Target="../ink/ink163.xml"/><Relationship Id="rId205" Type="http://schemas.openxmlformats.org/officeDocument/2006/relationships/customXml" Target="../ink/ink170.xml"/><Relationship Id="rId226" Type="http://schemas.openxmlformats.org/officeDocument/2006/relationships/image" Target="../media/image285.png"/><Relationship Id="rId247" Type="http://schemas.openxmlformats.org/officeDocument/2006/relationships/customXml" Target="../ink/ink191.xml"/><Relationship Id="rId107" Type="http://schemas.openxmlformats.org/officeDocument/2006/relationships/customXml" Target="../ink/ink121.xml"/><Relationship Id="rId268" Type="http://schemas.openxmlformats.org/officeDocument/2006/relationships/image" Target="../media/image174.png"/><Relationship Id="rId289" Type="http://schemas.openxmlformats.org/officeDocument/2006/relationships/customXml" Target="../ink/ink212.xml"/><Relationship Id="rId74" Type="http://schemas.openxmlformats.org/officeDocument/2006/relationships/image" Target="../media/image208.png"/><Relationship Id="rId128" Type="http://schemas.openxmlformats.org/officeDocument/2006/relationships/image" Target="../media/image236.png"/><Relationship Id="rId149" Type="http://schemas.openxmlformats.org/officeDocument/2006/relationships/customXml" Target="../ink/ink142.xml"/><Relationship Id="rId314" Type="http://schemas.openxmlformats.org/officeDocument/2006/relationships/image" Target="../media/image10.png"/><Relationship Id="rId95" Type="http://schemas.openxmlformats.org/officeDocument/2006/relationships/customXml" Target="../ink/ink115.xml"/><Relationship Id="rId160" Type="http://schemas.openxmlformats.org/officeDocument/2006/relationships/image" Target="../media/image252.png"/><Relationship Id="rId181" Type="http://schemas.openxmlformats.org/officeDocument/2006/relationships/customXml" Target="../ink/ink158.xml"/><Relationship Id="rId216" Type="http://schemas.openxmlformats.org/officeDocument/2006/relationships/image" Target="../media/image280.png"/><Relationship Id="rId237" Type="http://schemas.openxmlformats.org/officeDocument/2006/relationships/customXml" Target="../ink/ink186.xml"/><Relationship Id="rId258" Type="http://schemas.openxmlformats.org/officeDocument/2006/relationships/image" Target="../media/image1210.png"/><Relationship Id="rId279" Type="http://schemas.openxmlformats.org/officeDocument/2006/relationships/customXml" Target="../ink/ink207.xml"/><Relationship Id="rId118" Type="http://schemas.openxmlformats.org/officeDocument/2006/relationships/image" Target="../media/image231.png"/><Relationship Id="rId139" Type="http://schemas.openxmlformats.org/officeDocument/2006/relationships/customXml" Target="../ink/ink137.xml"/><Relationship Id="rId290" Type="http://schemas.openxmlformats.org/officeDocument/2006/relationships/image" Target="../media/image185.png"/><Relationship Id="rId304" Type="http://schemas.openxmlformats.org/officeDocument/2006/relationships/image" Target="../media/image192.png"/><Relationship Id="rId325" Type="http://schemas.openxmlformats.org/officeDocument/2006/relationships/customXml" Target="../ink/ink230.xml"/><Relationship Id="rId85" Type="http://schemas.openxmlformats.org/officeDocument/2006/relationships/customXml" Target="../ink/ink110.xml"/><Relationship Id="rId150" Type="http://schemas.openxmlformats.org/officeDocument/2006/relationships/image" Target="../media/image247.png"/><Relationship Id="rId171" Type="http://schemas.openxmlformats.org/officeDocument/2006/relationships/customXml" Target="../ink/ink153.xml"/><Relationship Id="rId192" Type="http://schemas.openxmlformats.org/officeDocument/2006/relationships/image" Target="../media/image268.png"/><Relationship Id="rId206" Type="http://schemas.openxmlformats.org/officeDocument/2006/relationships/image" Target="../media/image275.png"/><Relationship Id="rId227" Type="http://schemas.openxmlformats.org/officeDocument/2006/relationships/customXml" Target="../ink/ink181.xml"/><Relationship Id="rId248" Type="http://schemas.openxmlformats.org/officeDocument/2006/relationships/image" Target="../media/image296.png"/><Relationship Id="rId269" Type="http://schemas.openxmlformats.org/officeDocument/2006/relationships/customXml" Target="../ink/ink202.xml"/><Relationship Id="rId108" Type="http://schemas.openxmlformats.org/officeDocument/2006/relationships/image" Target="../media/image226.png"/><Relationship Id="rId129" Type="http://schemas.openxmlformats.org/officeDocument/2006/relationships/customXml" Target="../ink/ink132.xml"/><Relationship Id="rId280" Type="http://schemas.openxmlformats.org/officeDocument/2006/relationships/image" Target="../media/image180.png"/><Relationship Id="rId315" Type="http://schemas.openxmlformats.org/officeDocument/2006/relationships/customXml" Target="../ink/ink225.xml"/><Relationship Id="rId75" Type="http://schemas.openxmlformats.org/officeDocument/2006/relationships/customXml" Target="../ink/ink105.xml"/><Relationship Id="rId96" Type="http://schemas.openxmlformats.org/officeDocument/2006/relationships/image" Target="../media/image220.png"/><Relationship Id="rId140" Type="http://schemas.openxmlformats.org/officeDocument/2006/relationships/image" Target="../media/image242.png"/><Relationship Id="rId161" Type="http://schemas.openxmlformats.org/officeDocument/2006/relationships/customXml" Target="../ink/ink148.xml"/><Relationship Id="rId182" Type="http://schemas.openxmlformats.org/officeDocument/2006/relationships/image" Target="../media/image263.png"/><Relationship Id="rId217" Type="http://schemas.openxmlformats.org/officeDocument/2006/relationships/customXml" Target="../ink/ink176.xml"/><Relationship Id="rId238" Type="http://schemas.openxmlformats.org/officeDocument/2006/relationships/image" Target="../media/image291.png"/><Relationship Id="rId259" Type="http://schemas.openxmlformats.org/officeDocument/2006/relationships/customXml" Target="../ink/ink197.xml"/><Relationship Id="rId119" Type="http://schemas.openxmlformats.org/officeDocument/2006/relationships/customXml" Target="../ink/ink127.xml"/><Relationship Id="rId270" Type="http://schemas.openxmlformats.org/officeDocument/2006/relationships/image" Target="../media/image175.png"/><Relationship Id="rId291" Type="http://schemas.openxmlformats.org/officeDocument/2006/relationships/customXml" Target="../ink/ink213.xml"/><Relationship Id="rId305" Type="http://schemas.openxmlformats.org/officeDocument/2006/relationships/customXml" Target="../ink/ink220.xml"/><Relationship Id="rId326" Type="http://schemas.openxmlformats.org/officeDocument/2006/relationships/image" Target="../media/image16.png"/><Relationship Id="rId86" Type="http://schemas.openxmlformats.org/officeDocument/2006/relationships/image" Target="../media/image215.png"/><Relationship Id="rId130" Type="http://schemas.openxmlformats.org/officeDocument/2006/relationships/image" Target="../media/image237.png"/><Relationship Id="rId151" Type="http://schemas.openxmlformats.org/officeDocument/2006/relationships/customXml" Target="../ink/ink143.xml"/><Relationship Id="rId172" Type="http://schemas.openxmlformats.org/officeDocument/2006/relationships/image" Target="../media/image258.png"/><Relationship Id="rId193" Type="http://schemas.openxmlformats.org/officeDocument/2006/relationships/customXml" Target="../ink/ink164.xml"/><Relationship Id="rId207" Type="http://schemas.openxmlformats.org/officeDocument/2006/relationships/customXml" Target="../ink/ink171.xml"/><Relationship Id="rId228" Type="http://schemas.openxmlformats.org/officeDocument/2006/relationships/image" Target="../media/image286.png"/><Relationship Id="rId249" Type="http://schemas.openxmlformats.org/officeDocument/2006/relationships/customXml" Target="../ink/ink192.xml"/><Relationship Id="rId109" Type="http://schemas.openxmlformats.org/officeDocument/2006/relationships/customXml" Target="../ink/ink122.xml"/><Relationship Id="rId260" Type="http://schemas.openxmlformats.org/officeDocument/2006/relationships/image" Target="../media/image1700.png"/><Relationship Id="rId281" Type="http://schemas.openxmlformats.org/officeDocument/2006/relationships/customXml" Target="../ink/ink208.xml"/><Relationship Id="rId316" Type="http://schemas.openxmlformats.org/officeDocument/2006/relationships/image" Target="../media/image11.png"/><Relationship Id="rId76" Type="http://schemas.openxmlformats.org/officeDocument/2006/relationships/image" Target="../media/image209.png"/><Relationship Id="rId97" Type="http://schemas.openxmlformats.org/officeDocument/2006/relationships/customXml" Target="../ink/ink116.xml"/><Relationship Id="rId120" Type="http://schemas.openxmlformats.org/officeDocument/2006/relationships/image" Target="../media/image232.png"/><Relationship Id="rId141" Type="http://schemas.openxmlformats.org/officeDocument/2006/relationships/customXml" Target="../ink/ink138.xml"/><Relationship Id="rId162" Type="http://schemas.openxmlformats.org/officeDocument/2006/relationships/image" Target="../media/image253.png"/><Relationship Id="rId183" Type="http://schemas.openxmlformats.org/officeDocument/2006/relationships/customXml" Target="../ink/ink159.xml"/><Relationship Id="rId218" Type="http://schemas.openxmlformats.org/officeDocument/2006/relationships/image" Target="../media/image281.png"/><Relationship Id="rId239" Type="http://schemas.openxmlformats.org/officeDocument/2006/relationships/customXml" Target="../ink/ink187.xml"/><Relationship Id="rId250" Type="http://schemas.openxmlformats.org/officeDocument/2006/relationships/image" Target="../media/image297.png"/><Relationship Id="rId271" Type="http://schemas.openxmlformats.org/officeDocument/2006/relationships/customXml" Target="../ink/ink203.xml"/><Relationship Id="rId292" Type="http://schemas.openxmlformats.org/officeDocument/2006/relationships/image" Target="../media/image186.png"/><Relationship Id="rId306" Type="http://schemas.openxmlformats.org/officeDocument/2006/relationships/image" Target="../media/image6.png"/><Relationship Id="rId87" Type="http://schemas.openxmlformats.org/officeDocument/2006/relationships/customXml" Target="../ink/ink111.xml"/><Relationship Id="rId110" Type="http://schemas.openxmlformats.org/officeDocument/2006/relationships/image" Target="../media/image227.png"/><Relationship Id="rId131" Type="http://schemas.openxmlformats.org/officeDocument/2006/relationships/customXml" Target="../ink/ink133.xml"/><Relationship Id="rId327" Type="http://schemas.openxmlformats.org/officeDocument/2006/relationships/customXml" Target="../ink/ink231.xml"/><Relationship Id="rId152" Type="http://schemas.openxmlformats.org/officeDocument/2006/relationships/image" Target="../media/image248.png"/><Relationship Id="rId173" Type="http://schemas.openxmlformats.org/officeDocument/2006/relationships/customXml" Target="../ink/ink154.xml"/><Relationship Id="rId194" Type="http://schemas.openxmlformats.org/officeDocument/2006/relationships/image" Target="../media/image269.png"/><Relationship Id="rId208" Type="http://schemas.openxmlformats.org/officeDocument/2006/relationships/image" Target="../media/image276.png"/><Relationship Id="rId229" Type="http://schemas.openxmlformats.org/officeDocument/2006/relationships/customXml" Target="../ink/ink182.xml"/><Relationship Id="rId240" Type="http://schemas.openxmlformats.org/officeDocument/2006/relationships/image" Target="../media/image292.png"/><Relationship Id="rId261" Type="http://schemas.openxmlformats.org/officeDocument/2006/relationships/customXml" Target="../ink/ink198.xml"/><Relationship Id="rId77" Type="http://schemas.openxmlformats.org/officeDocument/2006/relationships/customXml" Target="../ink/ink106.xml"/><Relationship Id="rId100" Type="http://schemas.openxmlformats.org/officeDocument/2006/relationships/image" Target="../media/image222.png"/><Relationship Id="rId282" Type="http://schemas.openxmlformats.org/officeDocument/2006/relationships/image" Target="../media/image181.png"/><Relationship Id="rId317" Type="http://schemas.openxmlformats.org/officeDocument/2006/relationships/customXml" Target="../ink/ink226.xml"/><Relationship Id="rId98" Type="http://schemas.openxmlformats.org/officeDocument/2006/relationships/image" Target="../media/image221.png"/><Relationship Id="rId121" Type="http://schemas.openxmlformats.org/officeDocument/2006/relationships/customXml" Target="../ink/ink128.xml"/><Relationship Id="rId142" Type="http://schemas.openxmlformats.org/officeDocument/2006/relationships/image" Target="../media/image243.png"/><Relationship Id="rId163" Type="http://schemas.openxmlformats.org/officeDocument/2006/relationships/customXml" Target="../ink/ink149.xml"/><Relationship Id="rId184" Type="http://schemas.openxmlformats.org/officeDocument/2006/relationships/image" Target="../media/image264.png"/><Relationship Id="rId219" Type="http://schemas.openxmlformats.org/officeDocument/2006/relationships/customXml" Target="../ink/ink177.xml"/><Relationship Id="rId230" Type="http://schemas.openxmlformats.org/officeDocument/2006/relationships/image" Target="../media/image287.png"/><Relationship Id="rId251" Type="http://schemas.openxmlformats.org/officeDocument/2006/relationships/customXml" Target="../ink/ink193.xml"/><Relationship Id="rId272" Type="http://schemas.openxmlformats.org/officeDocument/2006/relationships/image" Target="../media/image176.png"/><Relationship Id="rId293" Type="http://schemas.openxmlformats.org/officeDocument/2006/relationships/customXml" Target="../ink/ink214.xml"/><Relationship Id="rId307" Type="http://schemas.openxmlformats.org/officeDocument/2006/relationships/customXml" Target="../ink/ink221.xml"/><Relationship Id="rId328" Type="http://schemas.openxmlformats.org/officeDocument/2006/relationships/image" Target="../media/image17.png"/><Relationship Id="rId88" Type="http://schemas.openxmlformats.org/officeDocument/2006/relationships/image" Target="../media/image216.png"/><Relationship Id="rId111" Type="http://schemas.openxmlformats.org/officeDocument/2006/relationships/customXml" Target="../ink/ink123.xml"/><Relationship Id="rId132" Type="http://schemas.openxmlformats.org/officeDocument/2006/relationships/image" Target="../media/image238.png"/><Relationship Id="rId153" Type="http://schemas.openxmlformats.org/officeDocument/2006/relationships/customXml" Target="../ink/ink144.xml"/><Relationship Id="rId174" Type="http://schemas.openxmlformats.org/officeDocument/2006/relationships/image" Target="../media/image259.png"/><Relationship Id="rId195" Type="http://schemas.openxmlformats.org/officeDocument/2006/relationships/customXml" Target="../ink/ink165.xml"/><Relationship Id="rId209" Type="http://schemas.openxmlformats.org/officeDocument/2006/relationships/customXml" Target="../ink/ink172.xml"/><Relationship Id="rId220" Type="http://schemas.openxmlformats.org/officeDocument/2006/relationships/image" Target="../media/image282.png"/><Relationship Id="rId241" Type="http://schemas.openxmlformats.org/officeDocument/2006/relationships/customXml" Target="../ink/ink188.xml"/><Relationship Id="rId262" Type="http://schemas.openxmlformats.org/officeDocument/2006/relationships/image" Target="../media/image171.png"/><Relationship Id="rId283" Type="http://schemas.openxmlformats.org/officeDocument/2006/relationships/customXml" Target="../ink/ink209.xml"/><Relationship Id="rId318" Type="http://schemas.openxmlformats.org/officeDocument/2006/relationships/image" Target="../media/image12.png"/><Relationship Id="rId78" Type="http://schemas.openxmlformats.org/officeDocument/2006/relationships/image" Target="../media/image211.png"/><Relationship Id="rId99" Type="http://schemas.openxmlformats.org/officeDocument/2006/relationships/customXml" Target="../ink/ink117.xml"/><Relationship Id="rId101" Type="http://schemas.openxmlformats.org/officeDocument/2006/relationships/customXml" Target="../ink/ink118.xml"/><Relationship Id="rId122" Type="http://schemas.openxmlformats.org/officeDocument/2006/relationships/image" Target="../media/image233.png"/><Relationship Id="rId143" Type="http://schemas.openxmlformats.org/officeDocument/2006/relationships/customXml" Target="../ink/ink139.xml"/><Relationship Id="rId164" Type="http://schemas.openxmlformats.org/officeDocument/2006/relationships/image" Target="../media/image254.png"/><Relationship Id="rId185" Type="http://schemas.openxmlformats.org/officeDocument/2006/relationships/customXml" Target="../ink/ink160.xml"/><Relationship Id="rId210" Type="http://schemas.openxmlformats.org/officeDocument/2006/relationships/image" Target="../media/image277.png"/><Relationship Id="rId231" Type="http://schemas.openxmlformats.org/officeDocument/2006/relationships/customXml" Target="../ink/ink183.xml"/><Relationship Id="rId252" Type="http://schemas.openxmlformats.org/officeDocument/2006/relationships/image" Target="../media/image298.png"/><Relationship Id="rId273" Type="http://schemas.openxmlformats.org/officeDocument/2006/relationships/customXml" Target="../ink/ink204.xml"/><Relationship Id="rId294" Type="http://schemas.openxmlformats.org/officeDocument/2006/relationships/image" Target="../media/image187.png"/><Relationship Id="rId308" Type="http://schemas.openxmlformats.org/officeDocument/2006/relationships/image" Target="../media/image7.png"/><Relationship Id="rId89" Type="http://schemas.openxmlformats.org/officeDocument/2006/relationships/customXml" Target="../ink/ink112.xml"/><Relationship Id="rId112" Type="http://schemas.openxmlformats.org/officeDocument/2006/relationships/image" Target="../media/image228.png"/><Relationship Id="rId133" Type="http://schemas.openxmlformats.org/officeDocument/2006/relationships/customXml" Target="../ink/ink134.xml"/><Relationship Id="rId154" Type="http://schemas.openxmlformats.org/officeDocument/2006/relationships/image" Target="../media/image249.png"/><Relationship Id="rId175" Type="http://schemas.openxmlformats.org/officeDocument/2006/relationships/customXml" Target="../ink/ink155.xml"/><Relationship Id="rId196" Type="http://schemas.openxmlformats.org/officeDocument/2006/relationships/image" Target="../media/image270.png"/><Relationship Id="rId200" Type="http://schemas.openxmlformats.org/officeDocument/2006/relationships/image" Target="../media/image272.png"/><Relationship Id="rId221" Type="http://schemas.openxmlformats.org/officeDocument/2006/relationships/customXml" Target="../ink/ink178.xml"/><Relationship Id="rId242" Type="http://schemas.openxmlformats.org/officeDocument/2006/relationships/image" Target="../media/image293.png"/><Relationship Id="rId263" Type="http://schemas.openxmlformats.org/officeDocument/2006/relationships/customXml" Target="../ink/ink199.xml"/><Relationship Id="rId284" Type="http://schemas.openxmlformats.org/officeDocument/2006/relationships/image" Target="../media/image182.png"/><Relationship Id="rId319" Type="http://schemas.openxmlformats.org/officeDocument/2006/relationships/customXml" Target="../ink/ink227.xml"/><Relationship Id="rId79" Type="http://schemas.openxmlformats.org/officeDocument/2006/relationships/customXml" Target="../ink/ink107.xml"/><Relationship Id="rId102" Type="http://schemas.openxmlformats.org/officeDocument/2006/relationships/image" Target="../media/image223.png"/><Relationship Id="rId123" Type="http://schemas.openxmlformats.org/officeDocument/2006/relationships/customXml" Target="../ink/ink129.xml"/><Relationship Id="rId144" Type="http://schemas.openxmlformats.org/officeDocument/2006/relationships/image" Target="../media/image244.png"/><Relationship Id="rId90" Type="http://schemas.openxmlformats.org/officeDocument/2006/relationships/image" Target="../media/image217.png"/><Relationship Id="rId165" Type="http://schemas.openxmlformats.org/officeDocument/2006/relationships/customXml" Target="../ink/ink150.xml"/><Relationship Id="rId186" Type="http://schemas.openxmlformats.org/officeDocument/2006/relationships/image" Target="../media/image265.png"/><Relationship Id="rId211" Type="http://schemas.openxmlformats.org/officeDocument/2006/relationships/customXml" Target="../ink/ink173.xml"/><Relationship Id="rId232" Type="http://schemas.openxmlformats.org/officeDocument/2006/relationships/image" Target="../media/image288.png"/><Relationship Id="rId253" Type="http://schemas.openxmlformats.org/officeDocument/2006/relationships/customXml" Target="../ink/ink194.xml"/><Relationship Id="rId274" Type="http://schemas.openxmlformats.org/officeDocument/2006/relationships/image" Target="../media/image177.png"/><Relationship Id="rId295" Type="http://schemas.openxmlformats.org/officeDocument/2006/relationships/customXml" Target="../ink/ink215.xml"/><Relationship Id="rId309" Type="http://schemas.openxmlformats.org/officeDocument/2006/relationships/customXml" Target="../ink/ink222.xml"/><Relationship Id="rId113" Type="http://schemas.openxmlformats.org/officeDocument/2006/relationships/customXml" Target="../ink/ink124.xml"/><Relationship Id="rId134" Type="http://schemas.openxmlformats.org/officeDocument/2006/relationships/image" Target="../media/image239.png"/><Relationship Id="rId320" Type="http://schemas.openxmlformats.org/officeDocument/2006/relationships/image" Target="../media/image13.png"/><Relationship Id="rId80" Type="http://schemas.openxmlformats.org/officeDocument/2006/relationships/image" Target="../media/image212.png"/><Relationship Id="rId155" Type="http://schemas.openxmlformats.org/officeDocument/2006/relationships/customXml" Target="../ink/ink145.xml"/><Relationship Id="rId176" Type="http://schemas.openxmlformats.org/officeDocument/2006/relationships/image" Target="../media/image260.png"/><Relationship Id="rId197" Type="http://schemas.openxmlformats.org/officeDocument/2006/relationships/customXml" Target="../ink/ink166.xml"/><Relationship Id="rId201" Type="http://schemas.openxmlformats.org/officeDocument/2006/relationships/customXml" Target="../ink/ink168.xml"/><Relationship Id="rId222" Type="http://schemas.openxmlformats.org/officeDocument/2006/relationships/image" Target="../media/image283.png"/><Relationship Id="rId243" Type="http://schemas.openxmlformats.org/officeDocument/2006/relationships/customXml" Target="../ink/ink189.xml"/><Relationship Id="rId264" Type="http://schemas.openxmlformats.org/officeDocument/2006/relationships/image" Target="../media/image172.png"/><Relationship Id="rId285" Type="http://schemas.openxmlformats.org/officeDocument/2006/relationships/customXml" Target="../ink/ink210.xml"/><Relationship Id="rId103" Type="http://schemas.openxmlformats.org/officeDocument/2006/relationships/customXml" Target="../ink/ink119.xml"/><Relationship Id="rId124" Type="http://schemas.openxmlformats.org/officeDocument/2006/relationships/image" Target="../media/image234.png"/><Relationship Id="rId310" Type="http://schemas.openxmlformats.org/officeDocument/2006/relationships/image" Target="../media/image8.png"/><Relationship Id="rId70" Type="http://schemas.openxmlformats.org/officeDocument/2006/relationships/image" Target="../media/image206.png"/><Relationship Id="rId91" Type="http://schemas.openxmlformats.org/officeDocument/2006/relationships/customXml" Target="../ink/ink113.xml"/><Relationship Id="rId145" Type="http://schemas.openxmlformats.org/officeDocument/2006/relationships/customXml" Target="../ink/ink140.xml"/><Relationship Id="rId166" Type="http://schemas.openxmlformats.org/officeDocument/2006/relationships/image" Target="../media/image255.png"/><Relationship Id="rId187" Type="http://schemas.openxmlformats.org/officeDocument/2006/relationships/customXml" Target="../ink/ink16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8.png"/><Relationship Id="rId233" Type="http://schemas.openxmlformats.org/officeDocument/2006/relationships/customXml" Target="../ink/ink184.xml"/><Relationship Id="rId254" Type="http://schemas.openxmlformats.org/officeDocument/2006/relationships/image" Target="../media/image299.png"/><Relationship Id="rId114" Type="http://schemas.openxmlformats.org/officeDocument/2006/relationships/image" Target="../media/image229.png"/><Relationship Id="rId275" Type="http://schemas.openxmlformats.org/officeDocument/2006/relationships/customXml" Target="../ink/ink205.xml"/><Relationship Id="rId296" Type="http://schemas.openxmlformats.org/officeDocument/2006/relationships/image" Target="../media/image188.png"/><Relationship Id="rId300" Type="http://schemas.openxmlformats.org/officeDocument/2006/relationships/image" Target="../media/image190.png"/><Relationship Id="rId81" Type="http://schemas.openxmlformats.org/officeDocument/2006/relationships/customXml" Target="../ink/ink108.xml"/><Relationship Id="rId135" Type="http://schemas.openxmlformats.org/officeDocument/2006/relationships/customXml" Target="../ink/ink135.xml"/><Relationship Id="rId156" Type="http://schemas.openxmlformats.org/officeDocument/2006/relationships/image" Target="../media/image250.png"/><Relationship Id="rId177" Type="http://schemas.openxmlformats.org/officeDocument/2006/relationships/customXml" Target="../ink/ink156.xml"/><Relationship Id="rId198" Type="http://schemas.openxmlformats.org/officeDocument/2006/relationships/image" Target="../media/image271.png"/><Relationship Id="rId321" Type="http://schemas.openxmlformats.org/officeDocument/2006/relationships/customXml" Target="../ink/ink228.xml"/><Relationship Id="rId202" Type="http://schemas.openxmlformats.org/officeDocument/2006/relationships/image" Target="../media/image273.png"/><Relationship Id="rId223" Type="http://schemas.openxmlformats.org/officeDocument/2006/relationships/customXml" Target="../ink/ink179.xml"/><Relationship Id="rId244" Type="http://schemas.openxmlformats.org/officeDocument/2006/relationships/image" Target="../media/image294.png"/><Relationship Id="rId265" Type="http://schemas.openxmlformats.org/officeDocument/2006/relationships/customXml" Target="../ink/ink200.xml"/><Relationship Id="rId286" Type="http://schemas.openxmlformats.org/officeDocument/2006/relationships/image" Target="../media/image183.png"/><Relationship Id="rId104" Type="http://schemas.openxmlformats.org/officeDocument/2006/relationships/image" Target="../media/image224.png"/><Relationship Id="rId125" Type="http://schemas.openxmlformats.org/officeDocument/2006/relationships/customXml" Target="../ink/ink130.xml"/><Relationship Id="rId146" Type="http://schemas.openxmlformats.org/officeDocument/2006/relationships/image" Target="../media/image245.png"/><Relationship Id="rId167" Type="http://schemas.openxmlformats.org/officeDocument/2006/relationships/customXml" Target="../ink/ink151.xml"/><Relationship Id="rId188" Type="http://schemas.openxmlformats.org/officeDocument/2006/relationships/image" Target="../media/image266.png"/><Relationship Id="rId311" Type="http://schemas.openxmlformats.org/officeDocument/2006/relationships/customXml" Target="../ink/ink223.xml"/><Relationship Id="rId71" Type="http://schemas.openxmlformats.org/officeDocument/2006/relationships/customXml" Target="../ink/ink103.xml"/><Relationship Id="rId92" Type="http://schemas.openxmlformats.org/officeDocument/2006/relationships/image" Target="../media/image218.png"/><Relationship Id="rId213" Type="http://schemas.openxmlformats.org/officeDocument/2006/relationships/customXml" Target="../ink/ink174.xml"/><Relationship Id="rId234" Type="http://schemas.openxmlformats.org/officeDocument/2006/relationships/image" Target="../media/image289.png"/><Relationship Id="rId2" Type="http://schemas.openxmlformats.org/officeDocument/2006/relationships/customXml" Target="../ink/ink102.xml"/><Relationship Id="rId255" Type="http://schemas.openxmlformats.org/officeDocument/2006/relationships/customXml" Target="../ink/ink195.xml"/><Relationship Id="rId276" Type="http://schemas.openxmlformats.org/officeDocument/2006/relationships/image" Target="../media/image178.png"/><Relationship Id="rId297" Type="http://schemas.openxmlformats.org/officeDocument/2006/relationships/customXml" Target="../ink/ink216.xml"/><Relationship Id="rId115" Type="http://schemas.openxmlformats.org/officeDocument/2006/relationships/customXml" Target="../ink/ink125.xml"/><Relationship Id="rId136" Type="http://schemas.openxmlformats.org/officeDocument/2006/relationships/image" Target="../media/image240.png"/><Relationship Id="rId157" Type="http://schemas.openxmlformats.org/officeDocument/2006/relationships/customXml" Target="../ink/ink146.xml"/><Relationship Id="rId178" Type="http://schemas.openxmlformats.org/officeDocument/2006/relationships/image" Target="../media/image261.png"/><Relationship Id="rId301" Type="http://schemas.openxmlformats.org/officeDocument/2006/relationships/customXml" Target="../ink/ink218.xml"/><Relationship Id="rId322" Type="http://schemas.openxmlformats.org/officeDocument/2006/relationships/image" Target="../media/image14.png"/><Relationship Id="rId82" Type="http://schemas.openxmlformats.org/officeDocument/2006/relationships/image" Target="../media/image213.png"/><Relationship Id="rId199" Type="http://schemas.openxmlformats.org/officeDocument/2006/relationships/customXml" Target="../ink/ink167.xml"/><Relationship Id="rId203" Type="http://schemas.openxmlformats.org/officeDocument/2006/relationships/customXml" Target="../ink/ink169.xml"/><Relationship Id="rId224" Type="http://schemas.openxmlformats.org/officeDocument/2006/relationships/image" Target="../media/image284.png"/><Relationship Id="rId245" Type="http://schemas.openxmlformats.org/officeDocument/2006/relationships/customXml" Target="../ink/ink190.xml"/><Relationship Id="rId266" Type="http://schemas.openxmlformats.org/officeDocument/2006/relationships/image" Target="../media/image173.png"/><Relationship Id="rId287" Type="http://schemas.openxmlformats.org/officeDocument/2006/relationships/customXml" Target="../ink/ink211.xml"/><Relationship Id="rId105" Type="http://schemas.openxmlformats.org/officeDocument/2006/relationships/customXml" Target="../ink/ink120.xml"/><Relationship Id="rId126" Type="http://schemas.openxmlformats.org/officeDocument/2006/relationships/image" Target="../media/image235.png"/><Relationship Id="rId147" Type="http://schemas.openxmlformats.org/officeDocument/2006/relationships/customXml" Target="../ink/ink141.xml"/><Relationship Id="rId168" Type="http://schemas.openxmlformats.org/officeDocument/2006/relationships/image" Target="../media/image256.png"/><Relationship Id="rId312" Type="http://schemas.openxmlformats.org/officeDocument/2006/relationships/image" Target="../media/image9.png"/><Relationship Id="rId72" Type="http://schemas.openxmlformats.org/officeDocument/2006/relationships/image" Target="../media/image207.png"/><Relationship Id="rId93" Type="http://schemas.openxmlformats.org/officeDocument/2006/relationships/customXml" Target="../ink/ink114.xml"/><Relationship Id="rId189" Type="http://schemas.openxmlformats.org/officeDocument/2006/relationships/customXml" Target="../ink/ink162.xml"/><Relationship Id="rId214" Type="http://schemas.openxmlformats.org/officeDocument/2006/relationships/image" Target="../media/image279.png"/><Relationship Id="rId235" Type="http://schemas.openxmlformats.org/officeDocument/2006/relationships/customXml" Target="../ink/ink185.xml"/><Relationship Id="rId256" Type="http://schemas.openxmlformats.org/officeDocument/2006/relationships/image" Target="../media/image1010.png"/><Relationship Id="rId277" Type="http://schemas.openxmlformats.org/officeDocument/2006/relationships/customXml" Target="../ink/ink206.xml"/><Relationship Id="rId298" Type="http://schemas.openxmlformats.org/officeDocument/2006/relationships/image" Target="../media/image189.png"/><Relationship Id="rId116" Type="http://schemas.openxmlformats.org/officeDocument/2006/relationships/image" Target="../media/image230.png"/><Relationship Id="rId137" Type="http://schemas.openxmlformats.org/officeDocument/2006/relationships/customXml" Target="../ink/ink136.xml"/><Relationship Id="rId158" Type="http://schemas.openxmlformats.org/officeDocument/2006/relationships/image" Target="../media/image251.png"/><Relationship Id="rId302" Type="http://schemas.openxmlformats.org/officeDocument/2006/relationships/image" Target="../media/image191.png"/><Relationship Id="rId323" Type="http://schemas.openxmlformats.org/officeDocument/2006/relationships/customXml" Target="../ink/ink229.xml"/><Relationship Id="rId83" Type="http://schemas.openxmlformats.org/officeDocument/2006/relationships/customXml" Target="../ink/ink109.xml"/><Relationship Id="rId179" Type="http://schemas.openxmlformats.org/officeDocument/2006/relationships/customXml" Target="../ink/ink157.xml"/><Relationship Id="rId190" Type="http://schemas.openxmlformats.org/officeDocument/2006/relationships/image" Target="../media/image267.png"/><Relationship Id="rId204" Type="http://schemas.openxmlformats.org/officeDocument/2006/relationships/image" Target="../media/image274.png"/><Relationship Id="rId225" Type="http://schemas.openxmlformats.org/officeDocument/2006/relationships/customXml" Target="../ink/ink180.xml"/><Relationship Id="rId246" Type="http://schemas.openxmlformats.org/officeDocument/2006/relationships/image" Target="../media/image295.png"/><Relationship Id="rId267" Type="http://schemas.openxmlformats.org/officeDocument/2006/relationships/customXml" Target="../ink/ink201.xml"/><Relationship Id="rId288" Type="http://schemas.openxmlformats.org/officeDocument/2006/relationships/image" Target="../media/image184.png"/><Relationship Id="rId106" Type="http://schemas.openxmlformats.org/officeDocument/2006/relationships/image" Target="../media/image225.png"/><Relationship Id="rId127" Type="http://schemas.openxmlformats.org/officeDocument/2006/relationships/customXml" Target="../ink/ink131.xml"/><Relationship Id="rId313" Type="http://schemas.openxmlformats.org/officeDocument/2006/relationships/customXml" Target="../ink/ink224.xml"/><Relationship Id="rId73" Type="http://schemas.openxmlformats.org/officeDocument/2006/relationships/customXml" Target="../ink/ink104.xml"/><Relationship Id="rId94" Type="http://schemas.openxmlformats.org/officeDocument/2006/relationships/image" Target="../media/image219.png"/><Relationship Id="rId148" Type="http://schemas.openxmlformats.org/officeDocument/2006/relationships/image" Target="../media/image246.png"/><Relationship Id="rId169" Type="http://schemas.openxmlformats.org/officeDocument/2006/relationships/customXml" Target="../ink/ink152.xml"/><Relationship Id="rId180" Type="http://schemas.openxmlformats.org/officeDocument/2006/relationships/image" Target="../media/image262.png"/><Relationship Id="rId215" Type="http://schemas.openxmlformats.org/officeDocument/2006/relationships/customXml" Target="../ink/ink175.xml"/><Relationship Id="rId236" Type="http://schemas.openxmlformats.org/officeDocument/2006/relationships/image" Target="../media/image290.png"/><Relationship Id="rId257" Type="http://schemas.openxmlformats.org/officeDocument/2006/relationships/customXml" Target="../ink/ink196.xml"/><Relationship Id="rId278" Type="http://schemas.openxmlformats.org/officeDocument/2006/relationships/image" Target="../media/image179.png"/><Relationship Id="rId303" Type="http://schemas.openxmlformats.org/officeDocument/2006/relationships/customXml" Target="../ink/ink219.xml"/><Relationship Id="rId84" Type="http://schemas.openxmlformats.org/officeDocument/2006/relationships/image" Target="../media/image214.png"/><Relationship Id="rId138" Type="http://schemas.openxmlformats.org/officeDocument/2006/relationships/image" Target="../media/image24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9.xml"/><Relationship Id="rId299" Type="http://schemas.openxmlformats.org/officeDocument/2006/relationships/image" Target="../media/image451.png"/><Relationship Id="rId21" Type="http://schemas.openxmlformats.org/officeDocument/2006/relationships/customXml" Target="../ink/ink241.xml"/><Relationship Id="rId63" Type="http://schemas.openxmlformats.org/officeDocument/2006/relationships/customXml" Target="../ink/ink262.xml"/><Relationship Id="rId159" Type="http://schemas.openxmlformats.org/officeDocument/2006/relationships/image" Target="../media/image379.png"/><Relationship Id="rId324" Type="http://schemas.openxmlformats.org/officeDocument/2006/relationships/customXml" Target="../ink/ink393.xml"/><Relationship Id="rId366" Type="http://schemas.openxmlformats.org/officeDocument/2006/relationships/image" Target="../media/image484.png"/><Relationship Id="rId170" Type="http://schemas.openxmlformats.org/officeDocument/2006/relationships/customXml" Target="../ink/ink316.xml"/><Relationship Id="rId226" Type="http://schemas.openxmlformats.org/officeDocument/2006/relationships/customXml" Target="../ink/ink344.xml"/><Relationship Id="rId433" Type="http://schemas.openxmlformats.org/officeDocument/2006/relationships/customXml" Target="../ink/ink448.xml"/><Relationship Id="rId268" Type="http://schemas.openxmlformats.org/officeDocument/2006/relationships/customXml" Target="../ink/ink365.xml"/><Relationship Id="rId32" Type="http://schemas.openxmlformats.org/officeDocument/2006/relationships/image" Target="../media/image316.png"/><Relationship Id="rId74" Type="http://schemas.openxmlformats.org/officeDocument/2006/relationships/image" Target="../media/image337.png"/><Relationship Id="rId128" Type="http://schemas.openxmlformats.org/officeDocument/2006/relationships/image" Target="../media/image364.png"/><Relationship Id="rId335" Type="http://schemas.openxmlformats.org/officeDocument/2006/relationships/customXml" Target="../ink/ink399.xml"/><Relationship Id="rId377" Type="http://schemas.openxmlformats.org/officeDocument/2006/relationships/customXml" Target="../ink/ink420.xml"/><Relationship Id="rId5" Type="http://schemas.openxmlformats.org/officeDocument/2006/relationships/customXml" Target="../ink/ink233.xml"/><Relationship Id="rId181" Type="http://schemas.openxmlformats.org/officeDocument/2006/relationships/image" Target="../media/image390.png"/><Relationship Id="rId237" Type="http://schemas.openxmlformats.org/officeDocument/2006/relationships/image" Target="../media/image419.png"/><Relationship Id="rId402" Type="http://schemas.openxmlformats.org/officeDocument/2006/relationships/image" Target="../media/image197.png"/><Relationship Id="rId279" Type="http://schemas.openxmlformats.org/officeDocument/2006/relationships/image" Target="../media/image441.png"/><Relationship Id="rId444" Type="http://schemas.openxmlformats.org/officeDocument/2006/relationships/image" Target="../media/image503.png"/><Relationship Id="rId43" Type="http://schemas.openxmlformats.org/officeDocument/2006/relationships/customXml" Target="../ink/ink252.xml"/><Relationship Id="rId139" Type="http://schemas.openxmlformats.org/officeDocument/2006/relationships/customXml" Target="../ink/ink300.xml"/><Relationship Id="rId290" Type="http://schemas.openxmlformats.org/officeDocument/2006/relationships/customXml" Target="../ink/ink376.xml"/><Relationship Id="rId304" Type="http://schemas.openxmlformats.org/officeDocument/2006/relationships/customXml" Target="../ink/ink383.xml"/><Relationship Id="rId346" Type="http://schemas.openxmlformats.org/officeDocument/2006/relationships/image" Target="../media/image474.png"/><Relationship Id="rId388" Type="http://schemas.openxmlformats.org/officeDocument/2006/relationships/image" Target="../media/image1411.png"/><Relationship Id="rId85" Type="http://schemas.openxmlformats.org/officeDocument/2006/relationships/customXml" Target="../ink/ink273.xml"/><Relationship Id="rId150" Type="http://schemas.openxmlformats.org/officeDocument/2006/relationships/customXml" Target="../ink/ink306.xml"/><Relationship Id="rId192" Type="http://schemas.openxmlformats.org/officeDocument/2006/relationships/customXml" Target="../ink/ink327.xml"/><Relationship Id="rId206" Type="http://schemas.openxmlformats.org/officeDocument/2006/relationships/customXml" Target="../ink/ink334.xml"/><Relationship Id="rId413" Type="http://schemas.openxmlformats.org/officeDocument/2006/relationships/customXml" Target="../ink/ink438.xml"/><Relationship Id="rId248" Type="http://schemas.openxmlformats.org/officeDocument/2006/relationships/customXml" Target="../ink/ink355.xml"/><Relationship Id="rId12" Type="http://schemas.openxmlformats.org/officeDocument/2006/relationships/image" Target="../media/image305.png"/><Relationship Id="rId108" Type="http://schemas.openxmlformats.org/officeDocument/2006/relationships/image" Target="../media/image354.png"/><Relationship Id="rId315" Type="http://schemas.openxmlformats.org/officeDocument/2006/relationships/image" Target="../media/image459.png"/><Relationship Id="rId357" Type="http://schemas.openxmlformats.org/officeDocument/2006/relationships/customXml" Target="../ink/ink410.xml"/><Relationship Id="rId54" Type="http://schemas.openxmlformats.org/officeDocument/2006/relationships/image" Target="../media/image327.png"/><Relationship Id="rId96" Type="http://schemas.openxmlformats.org/officeDocument/2006/relationships/image" Target="../media/image348.png"/><Relationship Id="rId161" Type="http://schemas.openxmlformats.org/officeDocument/2006/relationships/image" Target="../media/image380.png"/><Relationship Id="rId217" Type="http://schemas.openxmlformats.org/officeDocument/2006/relationships/image" Target="../media/image408.png"/><Relationship Id="rId399" Type="http://schemas.openxmlformats.org/officeDocument/2006/relationships/customXml" Target="../ink/ink431.xml"/><Relationship Id="rId259" Type="http://schemas.openxmlformats.org/officeDocument/2006/relationships/image" Target="../media/image430.png"/><Relationship Id="rId424" Type="http://schemas.openxmlformats.org/officeDocument/2006/relationships/image" Target="../media/image310.png"/><Relationship Id="rId23" Type="http://schemas.openxmlformats.org/officeDocument/2006/relationships/customXml" Target="../ink/ink242.xml"/><Relationship Id="rId119" Type="http://schemas.openxmlformats.org/officeDocument/2006/relationships/customXml" Target="../ink/ink290.xml"/><Relationship Id="rId270" Type="http://schemas.openxmlformats.org/officeDocument/2006/relationships/customXml" Target="../ink/ink366.xml"/><Relationship Id="rId326" Type="http://schemas.openxmlformats.org/officeDocument/2006/relationships/customXml" Target="../ink/ink394.xml"/><Relationship Id="rId65" Type="http://schemas.openxmlformats.org/officeDocument/2006/relationships/customXml" Target="../ink/ink263.xml"/><Relationship Id="rId130" Type="http://schemas.openxmlformats.org/officeDocument/2006/relationships/image" Target="../media/image365.png"/><Relationship Id="rId368" Type="http://schemas.openxmlformats.org/officeDocument/2006/relationships/image" Target="../media/image485.png"/><Relationship Id="rId172" Type="http://schemas.openxmlformats.org/officeDocument/2006/relationships/customXml" Target="../ink/ink317.xml"/><Relationship Id="rId228" Type="http://schemas.openxmlformats.org/officeDocument/2006/relationships/customXml" Target="../ink/ink345.xml"/><Relationship Id="rId435" Type="http://schemas.openxmlformats.org/officeDocument/2006/relationships/customXml" Target="../ink/ink449.xml"/><Relationship Id="rId281" Type="http://schemas.openxmlformats.org/officeDocument/2006/relationships/image" Target="../media/image442.png"/><Relationship Id="rId337" Type="http://schemas.openxmlformats.org/officeDocument/2006/relationships/customXml" Target="../ink/ink400.xml"/><Relationship Id="rId34" Type="http://schemas.openxmlformats.org/officeDocument/2006/relationships/image" Target="../media/image317.png"/><Relationship Id="rId76" Type="http://schemas.openxmlformats.org/officeDocument/2006/relationships/image" Target="../media/image338.png"/><Relationship Id="rId141" Type="http://schemas.openxmlformats.org/officeDocument/2006/relationships/customXml" Target="../ink/ink301.xml"/><Relationship Id="rId379" Type="http://schemas.openxmlformats.org/officeDocument/2006/relationships/customXml" Target="../ink/ink421.xml"/><Relationship Id="rId7" Type="http://schemas.openxmlformats.org/officeDocument/2006/relationships/customXml" Target="../ink/ink234.xml"/><Relationship Id="rId183" Type="http://schemas.openxmlformats.org/officeDocument/2006/relationships/image" Target="../media/image391.png"/><Relationship Id="rId239" Type="http://schemas.openxmlformats.org/officeDocument/2006/relationships/image" Target="../media/image420.png"/><Relationship Id="rId390" Type="http://schemas.openxmlformats.org/officeDocument/2006/relationships/image" Target="../media/image1920.png"/><Relationship Id="rId404" Type="http://schemas.openxmlformats.org/officeDocument/2006/relationships/image" Target="../media/image198.png"/><Relationship Id="rId250" Type="http://schemas.openxmlformats.org/officeDocument/2006/relationships/customXml" Target="../ink/ink356.xml"/><Relationship Id="rId292" Type="http://schemas.openxmlformats.org/officeDocument/2006/relationships/customXml" Target="../ink/ink377.xml"/><Relationship Id="rId306" Type="http://schemas.openxmlformats.org/officeDocument/2006/relationships/customXml" Target="../ink/ink384.xml"/><Relationship Id="rId45" Type="http://schemas.openxmlformats.org/officeDocument/2006/relationships/customXml" Target="../ink/ink253.xml"/><Relationship Id="rId87" Type="http://schemas.openxmlformats.org/officeDocument/2006/relationships/customXml" Target="../ink/ink274.xml"/><Relationship Id="rId110" Type="http://schemas.openxmlformats.org/officeDocument/2006/relationships/image" Target="../media/image355.png"/><Relationship Id="rId348" Type="http://schemas.openxmlformats.org/officeDocument/2006/relationships/image" Target="../media/image475.png"/><Relationship Id="rId152" Type="http://schemas.openxmlformats.org/officeDocument/2006/relationships/customXml" Target="../ink/ink307.xml"/><Relationship Id="rId194" Type="http://schemas.openxmlformats.org/officeDocument/2006/relationships/customXml" Target="../ink/ink328.xml"/><Relationship Id="rId208" Type="http://schemas.openxmlformats.org/officeDocument/2006/relationships/customXml" Target="../ink/ink335.xml"/><Relationship Id="rId415" Type="http://schemas.openxmlformats.org/officeDocument/2006/relationships/customXml" Target="../ink/ink439.xml"/><Relationship Id="rId261" Type="http://schemas.openxmlformats.org/officeDocument/2006/relationships/image" Target="../media/image431.png"/><Relationship Id="rId14" Type="http://schemas.openxmlformats.org/officeDocument/2006/relationships/image" Target="../media/image306.png"/><Relationship Id="rId56" Type="http://schemas.openxmlformats.org/officeDocument/2006/relationships/image" Target="../media/image328.png"/><Relationship Id="rId317" Type="http://schemas.openxmlformats.org/officeDocument/2006/relationships/image" Target="../media/image460.png"/><Relationship Id="rId359" Type="http://schemas.openxmlformats.org/officeDocument/2006/relationships/customXml" Target="../ink/ink411.xml"/><Relationship Id="rId98" Type="http://schemas.openxmlformats.org/officeDocument/2006/relationships/image" Target="../media/image349.png"/><Relationship Id="rId121" Type="http://schemas.openxmlformats.org/officeDocument/2006/relationships/customXml" Target="../ink/ink291.xml"/><Relationship Id="rId163" Type="http://schemas.openxmlformats.org/officeDocument/2006/relationships/image" Target="../media/image381.png"/><Relationship Id="rId219" Type="http://schemas.openxmlformats.org/officeDocument/2006/relationships/image" Target="../media/image409.png"/><Relationship Id="rId370" Type="http://schemas.openxmlformats.org/officeDocument/2006/relationships/image" Target="../media/image486.png"/><Relationship Id="rId426" Type="http://schemas.openxmlformats.org/officeDocument/2006/relationships/image" Target="../media/image4400.png"/><Relationship Id="rId230" Type="http://schemas.openxmlformats.org/officeDocument/2006/relationships/customXml" Target="../ink/ink346.xml"/><Relationship Id="rId25" Type="http://schemas.openxmlformats.org/officeDocument/2006/relationships/customXml" Target="../ink/ink243.xml"/><Relationship Id="rId67" Type="http://schemas.openxmlformats.org/officeDocument/2006/relationships/customXml" Target="../ink/ink264.xml"/><Relationship Id="rId272" Type="http://schemas.openxmlformats.org/officeDocument/2006/relationships/customXml" Target="../ink/ink367.xml"/><Relationship Id="rId328" Type="http://schemas.openxmlformats.org/officeDocument/2006/relationships/customXml" Target="../ink/ink395.xml"/><Relationship Id="rId132" Type="http://schemas.openxmlformats.org/officeDocument/2006/relationships/image" Target="../media/image366.png"/><Relationship Id="rId174" Type="http://schemas.openxmlformats.org/officeDocument/2006/relationships/customXml" Target="../ink/ink318.xml"/><Relationship Id="rId381" Type="http://schemas.openxmlformats.org/officeDocument/2006/relationships/customXml" Target="../ink/ink422.xml"/><Relationship Id="rId241" Type="http://schemas.openxmlformats.org/officeDocument/2006/relationships/image" Target="../media/image421.png"/><Relationship Id="rId437" Type="http://schemas.openxmlformats.org/officeDocument/2006/relationships/customXml" Target="../ink/ink450.xml"/><Relationship Id="rId36" Type="http://schemas.openxmlformats.org/officeDocument/2006/relationships/image" Target="../media/image318.png"/><Relationship Id="rId283" Type="http://schemas.openxmlformats.org/officeDocument/2006/relationships/image" Target="../media/image443.png"/><Relationship Id="rId339" Type="http://schemas.openxmlformats.org/officeDocument/2006/relationships/customXml" Target="../ink/ink401.xml"/><Relationship Id="rId78" Type="http://schemas.openxmlformats.org/officeDocument/2006/relationships/image" Target="../media/image339.png"/><Relationship Id="rId101" Type="http://schemas.openxmlformats.org/officeDocument/2006/relationships/customXml" Target="../ink/ink281.xml"/><Relationship Id="rId143" Type="http://schemas.openxmlformats.org/officeDocument/2006/relationships/customXml" Target="../ink/ink302.xml"/><Relationship Id="rId185" Type="http://schemas.openxmlformats.org/officeDocument/2006/relationships/image" Target="../media/image392.png"/><Relationship Id="rId350" Type="http://schemas.openxmlformats.org/officeDocument/2006/relationships/image" Target="../media/image476.png"/><Relationship Id="rId406" Type="http://schemas.openxmlformats.org/officeDocument/2006/relationships/image" Target="../media/image199.png"/><Relationship Id="rId9" Type="http://schemas.openxmlformats.org/officeDocument/2006/relationships/customXml" Target="../ink/ink235.xml"/><Relationship Id="rId210" Type="http://schemas.openxmlformats.org/officeDocument/2006/relationships/customXml" Target="../ink/ink336.xml"/><Relationship Id="rId392" Type="http://schemas.openxmlformats.org/officeDocument/2006/relationships/image" Target="../media/image175.png"/><Relationship Id="rId252" Type="http://schemas.openxmlformats.org/officeDocument/2006/relationships/customXml" Target="../ink/ink357.xml"/><Relationship Id="rId294" Type="http://schemas.openxmlformats.org/officeDocument/2006/relationships/customXml" Target="../ink/ink378.xml"/><Relationship Id="rId308" Type="http://schemas.openxmlformats.org/officeDocument/2006/relationships/customXml" Target="../ink/ink385.xml"/><Relationship Id="rId47" Type="http://schemas.openxmlformats.org/officeDocument/2006/relationships/customXml" Target="../ink/ink254.xml"/><Relationship Id="rId89" Type="http://schemas.openxmlformats.org/officeDocument/2006/relationships/customXml" Target="../ink/ink275.xml"/><Relationship Id="rId112" Type="http://schemas.openxmlformats.org/officeDocument/2006/relationships/image" Target="../media/image356.png"/><Relationship Id="rId154" Type="http://schemas.openxmlformats.org/officeDocument/2006/relationships/customXml" Target="../ink/ink308.xml"/><Relationship Id="rId361" Type="http://schemas.openxmlformats.org/officeDocument/2006/relationships/customXml" Target="../ink/ink412.xml"/><Relationship Id="rId196" Type="http://schemas.openxmlformats.org/officeDocument/2006/relationships/customXml" Target="../ink/ink329.xml"/><Relationship Id="rId417" Type="http://schemas.openxmlformats.org/officeDocument/2006/relationships/customXml" Target="../ink/ink440.xml"/><Relationship Id="rId16" Type="http://schemas.openxmlformats.org/officeDocument/2006/relationships/image" Target="../media/image307.png"/><Relationship Id="rId221" Type="http://schemas.openxmlformats.org/officeDocument/2006/relationships/image" Target="../media/image411.png"/><Relationship Id="rId263" Type="http://schemas.openxmlformats.org/officeDocument/2006/relationships/image" Target="../media/image432.png"/><Relationship Id="rId319" Type="http://schemas.openxmlformats.org/officeDocument/2006/relationships/image" Target="../media/image461.png"/><Relationship Id="rId58" Type="http://schemas.openxmlformats.org/officeDocument/2006/relationships/image" Target="../media/image329.png"/><Relationship Id="rId123" Type="http://schemas.openxmlformats.org/officeDocument/2006/relationships/customXml" Target="../ink/ink292.xml"/><Relationship Id="rId330" Type="http://schemas.openxmlformats.org/officeDocument/2006/relationships/customXml" Target="../ink/ink396.xml"/><Relationship Id="rId165" Type="http://schemas.openxmlformats.org/officeDocument/2006/relationships/image" Target="../media/image382.png"/><Relationship Id="rId372" Type="http://schemas.openxmlformats.org/officeDocument/2006/relationships/image" Target="../media/image487.png"/><Relationship Id="rId428" Type="http://schemas.openxmlformats.org/officeDocument/2006/relationships/image" Target="../media/image495.png"/><Relationship Id="rId232" Type="http://schemas.openxmlformats.org/officeDocument/2006/relationships/customXml" Target="../ink/ink347.xml"/><Relationship Id="rId274" Type="http://schemas.openxmlformats.org/officeDocument/2006/relationships/customXml" Target="../ink/ink368.xml"/><Relationship Id="rId27" Type="http://schemas.openxmlformats.org/officeDocument/2006/relationships/customXml" Target="../ink/ink244.xml"/><Relationship Id="rId69" Type="http://schemas.openxmlformats.org/officeDocument/2006/relationships/customXml" Target="../ink/ink265.xml"/><Relationship Id="rId134" Type="http://schemas.openxmlformats.org/officeDocument/2006/relationships/image" Target="../media/image367.png"/><Relationship Id="rId80" Type="http://schemas.openxmlformats.org/officeDocument/2006/relationships/image" Target="../media/image340.png"/><Relationship Id="rId176" Type="http://schemas.openxmlformats.org/officeDocument/2006/relationships/customXml" Target="../ink/ink319.xml"/><Relationship Id="rId341" Type="http://schemas.openxmlformats.org/officeDocument/2006/relationships/customXml" Target="../ink/ink402.xml"/><Relationship Id="rId383" Type="http://schemas.openxmlformats.org/officeDocument/2006/relationships/customXml" Target="../ink/ink423.xml"/><Relationship Id="rId439" Type="http://schemas.openxmlformats.org/officeDocument/2006/relationships/customXml" Target="../ink/ink451.xml"/><Relationship Id="rId201" Type="http://schemas.openxmlformats.org/officeDocument/2006/relationships/image" Target="../media/image400.png"/><Relationship Id="rId243" Type="http://schemas.openxmlformats.org/officeDocument/2006/relationships/image" Target="../media/image422.png"/><Relationship Id="rId285" Type="http://schemas.openxmlformats.org/officeDocument/2006/relationships/image" Target="../media/image444.png"/><Relationship Id="rId38" Type="http://schemas.openxmlformats.org/officeDocument/2006/relationships/image" Target="../media/image319.png"/><Relationship Id="rId103" Type="http://schemas.openxmlformats.org/officeDocument/2006/relationships/customXml" Target="../ink/ink282.xml"/><Relationship Id="rId310" Type="http://schemas.openxmlformats.org/officeDocument/2006/relationships/customXml" Target="../ink/ink386.xml"/><Relationship Id="rId91" Type="http://schemas.openxmlformats.org/officeDocument/2006/relationships/customXml" Target="../ink/ink276.xml"/><Relationship Id="rId145" Type="http://schemas.openxmlformats.org/officeDocument/2006/relationships/image" Target="../media/image372.png"/><Relationship Id="rId187" Type="http://schemas.openxmlformats.org/officeDocument/2006/relationships/image" Target="../media/image393.png"/><Relationship Id="rId352" Type="http://schemas.openxmlformats.org/officeDocument/2006/relationships/image" Target="../media/image477.png"/><Relationship Id="rId394" Type="http://schemas.openxmlformats.org/officeDocument/2006/relationships/image" Target="../media/image193.png"/><Relationship Id="rId408" Type="http://schemas.openxmlformats.org/officeDocument/2006/relationships/image" Target="../media/image200.png"/><Relationship Id="rId212" Type="http://schemas.openxmlformats.org/officeDocument/2006/relationships/customXml" Target="../ink/ink337.xml"/><Relationship Id="rId254" Type="http://schemas.openxmlformats.org/officeDocument/2006/relationships/customXml" Target="../ink/ink358.xml"/><Relationship Id="rId49" Type="http://schemas.openxmlformats.org/officeDocument/2006/relationships/customXml" Target="../ink/ink255.xml"/><Relationship Id="rId114" Type="http://schemas.openxmlformats.org/officeDocument/2006/relationships/image" Target="../media/image357.png"/><Relationship Id="rId296" Type="http://schemas.openxmlformats.org/officeDocument/2006/relationships/customXml" Target="../ink/ink379.xml"/><Relationship Id="rId60" Type="http://schemas.openxmlformats.org/officeDocument/2006/relationships/image" Target="../media/image330.png"/><Relationship Id="rId156" Type="http://schemas.openxmlformats.org/officeDocument/2006/relationships/customXml" Target="../ink/ink309.xml"/><Relationship Id="rId198" Type="http://schemas.openxmlformats.org/officeDocument/2006/relationships/customXml" Target="../ink/ink330.xml"/><Relationship Id="rId321" Type="http://schemas.openxmlformats.org/officeDocument/2006/relationships/image" Target="../media/image462.png"/><Relationship Id="rId363" Type="http://schemas.openxmlformats.org/officeDocument/2006/relationships/customXml" Target="../ink/ink413.xml"/><Relationship Id="rId419" Type="http://schemas.openxmlformats.org/officeDocument/2006/relationships/customXml" Target="../ink/ink441.xml"/><Relationship Id="rId202" Type="http://schemas.openxmlformats.org/officeDocument/2006/relationships/customXml" Target="../ink/ink332.xml"/><Relationship Id="rId223" Type="http://schemas.openxmlformats.org/officeDocument/2006/relationships/image" Target="../media/image412.png"/><Relationship Id="rId244" Type="http://schemas.openxmlformats.org/officeDocument/2006/relationships/customXml" Target="../ink/ink353.xml"/><Relationship Id="rId430" Type="http://schemas.openxmlformats.org/officeDocument/2006/relationships/image" Target="../media/image496.png"/><Relationship Id="rId18" Type="http://schemas.openxmlformats.org/officeDocument/2006/relationships/image" Target="../media/image308.png"/><Relationship Id="rId39" Type="http://schemas.openxmlformats.org/officeDocument/2006/relationships/customXml" Target="../ink/ink250.xml"/><Relationship Id="rId265" Type="http://schemas.openxmlformats.org/officeDocument/2006/relationships/image" Target="../media/image433.png"/><Relationship Id="rId286" Type="http://schemas.openxmlformats.org/officeDocument/2006/relationships/customXml" Target="../ink/ink374.xml"/><Relationship Id="rId50" Type="http://schemas.openxmlformats.org/officeDocument/2006/relationships/image" Target="../media/image325.png"/><Relationship Id="rId104" Type="http://schemas.openxmlformats.org/officeDocument/2006/relationships/image" Target="../media/image352.png"/><Relationship Id="rId125" Type="http://schemas.openxmlformats.org/officeDocument/2006/relationships/customXml" Target="../ink/ink293.xml"/><Relationship Id="rId146" Type="http://schemas.openxmlformats.org/officeDocument/2006/relationships/customXml" Target="../ink/ink304.xml"/><Relationship Id="rId167" Type="http://schemas.openxmlformats.org/officeDocument/2006/relationships/image" Target="../media/image383.png"/><Relationship Id="rId188" Type="http://schemas.openxmlformats.org/officeDocument/2006/relationships/customXml" Target="../ink/ink325.xml"/><Relationship Id="rId311" Type="http://schemas.openxmlformats.org/officeDocument/2006/relationships/image" Target="../media/image457.png"/><Relationship Id="rId332" Type="http://schemas.openxmlformats.org/officeDocument/2006/relationships/image" Target="../media/image467.png"/><Relationship Id="rId353" Type="http://schemas.openxmlformats.org/officeDocument/2006/relationships/customXml" Target="../ink/ink408.xml"/><Relationship Id="rId374" Type="http://schemas.openxmlformats.org/officeDocument/2006/relationships/image" Target="../media/image488.png"/><Relationship Id="rId395" Type="http://schemas.openxmlformats.org/officeDocument/2006/relationships/customXml" Target="../ink/ink429.xml"/><Relationship Id="rId409" Type="http://schemas.openxmlformats.org/officeDocument/2006/relationships/customXml" Target="../ink/ink436.xml"/><Relationship Id="rId71" Type="http://schemas.openxmlformats.org/officeDocument/2006/relationships/customXml" Target="../ink/ink266.xml"/><Relationship Id="rId92" Type="http://schemas.openxmlformats.org/officeDocument/2006/relationships/image" Target="../media/image346.png"/><Relationship Id="rId213" Type="http://schemas.openxmlformats.org/officeDocument/2006/relationships/image" Target="../media/image406.png"/><Relationship Id="rId234" Type="http://schemas.openxmlformats.org/officeDocument/2006/relationships/customXml" Target="../ink/ink348.xml"/><Relationship Id="rId420" Type="http://schemas.openxmlformats.org/officeDocument/2006/relationships/image" Target="../media/image210.png"/><Relationship Id="rId2" Type="http://schemas.openxmlformats.org/officeDocument/2006/relationships/customXml" Target="../ink/ink232.xml"/><Relationship Id="rId29" Type="http://schemas.openxmlformats.org/officeDocument/2006/relationships/customXml" Target="../ink/ink245.xml"/><Relationship Id="rId255" Type="http://schemas.openxmlformats.org/officeDocument/2006/relationships/image" Target="../media/image428.png"/><Relationship Id="rId276" Type="http://schemas.openxmlformats.org/officeDocument/2006/relationships/customXml" Target="../ink/ink369.xml"/><Relationship Id="rId297" Type="http://schemas.openxmlformats.org/officeDocument/2006/relationships/image" Target="../media/image450.png"/><Relationship Id="rId441" Type="http://schemas.openxmlformats.org/officeDocument/2006/relationships/customXml" Target="../ink/ink452.xml"/><Relationship Id="rId40" Type="http://schemas.openxmlformats.org/officeDocument/2006/relationships/image" Target="../media/image320.png"/><Relationship Id="rId115" Type="http://schemas.openxmlformats.org/officeDocument/2006/relationships/customXml" Target="../ink/ink288.xml"/><Relationship Id="rId136" Type="http://schemas.openxmlformats.org/officeDocument/2006/relationships/image" Target="../media/image368.png"/><Relationship Id="rId157" Type="http://schemas.openxmlformats.org/officeDocument/2006/relationships/image" Target="../media/image378.png"/><Relationship Id="rId178" Type="http://schemas.openxmlformats.org/officeDocument/2006/relationships/customXml" Target="../ink/ink320.xml"/><Relationship Id="rId301" Type="http://schemas.openxmlformats.org/officeDocument/2006/relationships/image" Target="../media/image452.png"/><Relationship Id="rId322" Type="http://schemas.openxmlformats.org/officeDocument/2006/relationships/customXml" Target="../ink/ink392.xml"/><Relationship Id="rId343" Type="http://schemas.openxmlformats.org/officeDocument/2006/relationships/customXml" Target="../ink/ink403.xml"/><Relationship Id="rId364" Type="http://schemas.openxmlformats.org/officeDocument/2006/relationships/image" Target="../media/image483.png"/><Relationship Id="rId61" Type="http://schemas.openxmlformats.org/officeDocument/2006/relationships/customXml" Target="../ink/ink261.xml"/><Relationship Id="rId82" Type="http://schemas.openxmlformats.org/officeDocument/2006/relationships/image" Target="../media/image341.png"/><Relationship Id="rId199" Type="http://schemas.openxmlformats.org/officeDocument/2006/relationships/image" Target="../media/image399.png"/><Relationship Id="rId203" Type="http://schemas.openxmlformats.org/officeDocument/2006/relationships/image" Target="../media/image401.png"/><Relationship Id="rId385" Type="http://schemas.openxmlformats.org/officeDocument/2006/relationships/customXml" Target="../ink/ink424.xml"/><Relationship Id="rId19" Type="http://schemas.openxmlformats.org/officeDocument/2006/relationships/customXml" Target="../ink/ink240.xml"/><Relationship Id="rId224" Type="http://schemas.openxmlformats.org/officeDocument/2006/relationships/customXml" Target="../ink/ink343.xml"/><Relationship Id="rId245" Type="http://schemas.openxmlformats.org/officeDocument/2006/relationships/image" Target="../media/image423.png"/><Relationship Id="rId266" Type="http://schemas.openxmlformats.org/officeDocument/2006/relationships/customXml" Target="../ink/ink364.xml"/><Relationship Id="rId287" Type="http://schemas.openxmlformats.org/officeDocument/2006/relationships/image" Target="../media/image445.png"/><Relationship Id="rId410" Type="http://schemas.openxmlformats.org/officeDocument/2006/relationships/image" Target="../media/image201.png"/><Relationship Id="rId431" Type="http://schemas.openxmlformats.org/officeDocument/2006/relationships/customXml" Target="../ink/ink447.xml"/><Relationship Id="rId30" Type="http://schemas.openxmlformats.org/officeDocument/2006/relationships/image" Target="../media/image315.png"/><Relationship Id="rId105" Type="http://schemas.openxmlformats.org/officeDocument/2006/relationships/customXml" Target="../ink/ink283.xml"/><Relationship Id="rId126" Type="http://schemas.openxmlformats.org/officeDocument/2006/relationships/image" Target="../media/image363.png"/><Relationship Id="rId147" Type="http://schemas.openxmlformats.org/officeDocument/2006/relationships/image" Target="../media/image373.png"/><Relationship Id="rId168" Type="http://schemas.openxmlformats.org/officeDocument/2006/relationships/customXml" Target="../ink/ink315.xml"/><Relationship Id="rId312" Type="http://schemas.openxmlformats.org/officeDocument/2006/relationships/customXml" Target="../ink/ink387.xml"/><Relationship Id="rId333" Type="http://schemas.openxmlformats.org/officeDocument/2006/relationships/customXml" Target="../ink/ink398.xml"/><Relationship Id="rId354" Type="http://schemas.openxmlformats.org/officeDocument/2006/relationships/image" Target="../media/image478.png"/><Relationship Id="rId51" Type="http://schemas.openxmlformats.org/officeDocument/2006/relationships/customXml" Target="../ink/ink256.xml"/><Relationship Id="rId72" Type="http://schemas.openxmlformats.org/officeDocument/2006/relationships/image" Target="../media/image336.png"/><Relationship Id="rId93" Type="http://schemas.openxmlformats.org/officeDocument/2006/relationships/customXml" Target="../ink/ink277.xml"/><Relationship Id="rId189" Type="http://schemas.openxmlformats.org/officeDocument/2006/relationships/image" Target="../media/image394.png"/><Relationship Id="rId375" Type="http://schemas.openxmlformats.org/officeDocument/2006/relationships/customXml" Target="../ink/ink419.xml"/><Relationship Id="rId396" Type="http://schemas.openxmlformats.org/officeDocument/2006/relationships/image" Target="../media/image194.png"/><Relationship Id="rId214" Type="http://schemas.openxmlformats.org/officeDocument/2006/relationships/customXml" Target="../ink/ink338.xml"/><Relationship Id="rId235" Type="http://schemas.openxmlformats.org/officeDocument/2006/relationships/image" Target="../media/image418.png"/><Relationship Id="rId256" Type="http://schemas.openxmlformats.org/officeDocument/2006/relationships/customXml" Target="../ink/ink359.xml"/><Relationship Id="rId277" Type="http://schemas.openxmlformats.org/officeDocument/2006/relationships/image" Target="../media/image439.png"/><Relationship Id="rId298" Type="http://schemas.openxmlformats.org/officeDocument/2006/relationships/customXml" Target="../ink/ink380.xml"/><Relationship Id="rId400" Type="http://schemas.openxmlformats.org/officeDocument/2006/relationships/image" Target="../media/image196.png"/><Relationship Id="rId421" Type="http://schemas.openxmlformats.org/officeDocument/2006/relationships/customXml" Target="../ink/ink442.xml"/><Relationship Id="rId442" Type="http://schemas.openxmlformats.org/officeDocument/2006/relationships/image" Target="../media/image502.png"/><Relationship Id="rId116" Type="http://schemas.openxmlformats.org/officeDocument/2006/relationships/image" Target="../media/image358.png"/><Relationship Id="rId137" Type="http://schemas.openxmlformats.org/officeDocument/2006/relationships/customXml" Target="../ink/ink299.xml"/><Relationship Id="rId158" Type="http://schemas.openxmlformats.org/officeDocument/2006/relationships/customXml" Target="../ink/ink310.xml"/><Relationship Id="rId302" Type="http://schemas.openxmlformats.org/officeDocument/2006/relationships/customXml" Target="../ink/ink382.xml"/><Relationship Id="rId323" Type="http://schemas.openxmlformats.org/officeDocument/2006/relationships/image" Target="../media/image463.png"/><Relationship Id="rId344" Type="http://schemas.openxmlformats.org/officeDocument/2006/relationships/image" Target="../media/image473.png"/><Relationship Id="rId20" Type="http://schemas.openxmlformats.org/officeDocument/2006/relationships/image" Target="../media/image309.png"/><Relationship Id="rId41" Type="http://schemas.openxmlformats.org/officeDocument/2006/relationships/customXml" Target="../ink/ink251.xml"/><Relationship Id="rId62" Type="http://schemas.openxmlformats.org/officeDocument/2006/relationships/image" Target="../media/image331.png"/><Relationship Id="rId83" Type="http://schemas.openxmlformats.org/officeDocument/2006/relationships/customXml" Target="../ink/ink272.xml"/><Relationship Id="rId179" Type="http://schemas.openxmlformats.org/officeDocument/2006/relationships/image" Target="../media/image389.png"/><Relationship Id="rId365" Type="http://schemas.openxmlformats.org/officeDocument/2006/relationships/customXml" Target="../ink/ink414.xml"/><Relationship Id="rId386" Type="http://schemas.openxmlformats.org/officeDocument/2006/relationships/image" Target="../media/image494.png"/><Relationship Id="rId190" Type="http://schemas.openxmlformats.org/officeDocument/2006/relationships/customXml" Target="../ink/ink326.xml"/><Relationship Id="rId204" Type="http://schemas.openxmlformats.org/officeDocument/2006/relationships/customXml" Target="../ink/ink333.xml"/><Relationship Id="rId225" Type="http://schemas.openxmlformats.org/officeDocument/2006/relationships/image" Target="../media/image413.png"/><Relationship Id="rId246" Type="http://schemas.openxmlformats.org/officeDocument/2006/relationships/customXml" Target="../ink/ink354.xml"/><Relationship Id="rId267" Type="http://schemas.openxmlformats.org/officeDocument/2006/relationships/image" Target="../media/image434.png"/><Relationship Id="rId288" Type="http://schemas.openxmlformats.org/officeDocument/2006/relationships/customXml" Target="../ink/ink375.xml"/><Relationship Id="rId411" Type="http://schemas.openxmlformats.org/officeDocument/2006/relationships/customXml" Target="../ink/ink437.xml"/><Relationship Id="rId432" Type="http://schemas.openxmlformats.org/officeDocument/2006/relationships/image" Target="../media/image497.png"/><Relationship Id="rId106" Type="http://schemas.openxmlformats.org/officeDocument/2006/relationships/image" Target="../media/image353.png"/><Relationship Id="rId127" Type="http://schemas.openxmlformats.org/officeDocument/2006/relationships/customXml" Target="../ink/ink294.xml"/><Relationship Id="rId313" Type="http://schemas.openxmlformats.org/officeDocument/2006/relationships/image" Target="../media/image458.png"/><Relationship Id="rId10" Type="http://schemas.openxmlformats.org/officeDocument/2006/relationships/image" Target="../media/image304.png"/><Relationship Id="rId31" Type="http://schemas.openxmlformats.org/officeDocument/2006/relationships/customXml" Target="../ink/ink246.xml"/><Relationship Id="rId52" Type="http://schemas.openxmlformats.org/officeDocument/2006/relationships/image" Target="../media/image326.png"/><Relationship Id="rId73" Type="http://schemas.openxmlformats.org/officeDocument/2006/relationships/customXml" Target="../ink/ink267.xml"/><Relationship Id="rId94" Type="http://schemas.openxmlformats.org/officeDocument/2006/relationships/image" Target="../media/image347.png"/><Relationship Id="rId148" Type="http://schemas.openxmlformats.org/officeDocument/2006/relationships/customXml" Target="../ink/ink305.xml"/><Relationship Id="rId169" Type="http://schemas.openxmlformats.org/officeDocument/2006/relationships/image" Target="../media/image384.png"/><Relationship Id="rId334" Type="http://schemas.openxmlformats.org/officeDocument/2006/relationships/image" Target="../media/image468.png"/><Relationship Id="rId355" Type="http://schemas.openxmlformats.org/officeDocument/2006/relationships/customXml" Target="../ink/ink409.xml"/><Relationship Id="rId376" Type="http://schemas.openxmlformats.org/officeDocument/2006/relationships/image" Target="../media/image489.png"/><Relationship Id="rId397" Type="http://schemas.openxmlformats.org/officeDocument/2006/relationships/customXml" Target="../ink/ink430.xml"/><Relationship Id="rId4" Type="http://schemas.openxmlformats.org/officeDocument/2006/relationships/image" Target="../media/image301.png"/><Relationship Id="rId180" Type="http://schemas.openxmlformats.org/officeDocument/2006/relationships/customXml" Target="../ink/ink321.xml"/><Relationship Id="rId215" Type="http://schemas.openxmlformats.org/officeDocument/2006/relationships/image" Target="../media/image407.png"/><Relationship Id="rId236" Type="http://schemas.openxmlformats.org/officeDocument/2006/relationships/customXml" Target="../ink/ink349.xml"/><Relationship Id="rId257" Type="http://schemas.openxmlformats.org/officeDocument/2006/relationships/image" Target="../media/image429.png"/><Relationship Id="rId278" Type="http://schemas.openxmlformats.org/officeDocument/2006/relationships/customXml" Target="../ink/ink370.xml"/><Relationship Id="rId401" Type="http://schemas.openxmlformats.org/officeDocument/2006/relationships/customXml" Target="../ink/ink432.xml"/><Relationship Id="rId422" Type="http://schemas.openxmlformats.org/officeDocument/2006/relationships/image" Target="../media/image300.png"/><Relationship Id="rId443" Type="http://schemas.openxmlformats.org/officeDocument/2006/relationships/customXml" Target="../ink/ink453.xml"/><Relationship Id="rId303" Type="http://schemas.openxmlformats.org/officeDocument/2006/relationships/image" Target="../media/image453.png"/><Relationship Id="rId42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69.png"/><Relationship Id="rId345" Type="http://schemas.openxmlformats.org/officeDocument/2006/relationships/customXml" Target="../ink/ink404.xml"/><Relationship Id="rId387" Type="http://schemas.openxmlformats.org/officeDocument/2006/relationships/customXml" Target="../ink/ink425.xml"/><Relationship Id="rId191" Type="http://schemas.openxmlformats.org/officeDocument/2006/relationships/image" Target="../media/image395.png"/><Relationship Id="rId205" Type="http://schemas.openxmlformats.org/officeDocument/2006/relationships/image" Target="../media/image402.png"/><Relationship Id="rId247" Type="http://schemas.openxmlformats.org/officeDocument/2006/relationships/image" Target="../media/image424.png"/><Relationship Id="rId412" Type="http://schemas.openxmlformats.org/officeDocument/2006/relationships/image" Target="../media/image202.png"/><Relationship Id="rId107" Type="http://schemas.openxmlformats.org/officeDocument/2006/relationships/customXml" Target="../ink/ink284.xml"/><Relationship Id="rId289" Type="http://schemas.openxmlformats.org/officeDocument/2006/relationships/image" Target="../media/image446.png"/><Relationship Id="rId11" Type="http://schemas.openxmlformats.org/officeDocument/2006/relationships/customXml" Target="../ink/ink236.xml"/><Relationship Id="rId53" Type="http://schemas.openxmlformats.org/officeDocument/2006/relationships/customXml" Target="../ink/ink257.xml"/><Relationship Id="rId149" Type="http://schemas.openxmlformats.org/officeDocument/2006/relationships/image" Target="../media/image374.png"/><Relationship Id="rId314" Type="http://schemas.openxmlformats.org/officeDocument/2006/relationships/customXml" Target="../ink/ink388.xml"/><Relationship Id="rId356" Type="http://schemas.openxmlformats.org/officeDocument/2006/relationships/image" Target="../media/image479.png"/><Relationship Id="rId398" Type="http://schemas.openxmlformats.org/officeDocument/2006/relationships/image" Target="../media/image195.png"/><Relationship Id="rId95" Type="http://schemas.openxmlformats.org/officeDocument/2006/relationships/customXml" Target="../ink/ink278.xml"/><Relationship Id="rId160" Type="http://schemas.openxmlformats.org/officeDocument/2006/relationships/customXml" Target="../ink/ink311.xml"/><Relationship Id="rId216" Type="http://schemas.openxmlformats.org/officeDocument/2006/relationships/customXml" Target="../ink/ink339.xml"/><Relationship Id="rId423" Type="http://schemas.openxmlformats.org/officeDocument/2006/relationships/customXml" Target="../ink/ink443.xml"/><Relationship Id="rId258" Type="http://schemas.openxmlformats.org/officeDocument/2006/relationships/customXml" Target="../ink/ink360.xml"/><Relationship Id="rId22" Type="http://schemas.openxmlformats.org/officeDocument/2006/relationships/image" Target="../media/image311.png"/><Relationship Id="rId64" Type="http://schemas.openxmlformats.org/officeDocument/2006/relationships/image" Target="../media/image332.png"/><Relationship Id="rId118" Type="http://schemas.openxmlformats.org/officeDocument/2006/relationships/image" Target="../media/image359.png"/><Relationship Id="rId325" Type="http://schemas.openxmlformats.org/officeDocument/2006/relationships/image" Target="../media/image464.png"/><Relationship Id="rId367" Type="http://schemas.openxmlformats.org/officeDocument/2006/relationships/customXml" Target="../ink/ink415.xml"/><Relationship Id="rId171" Type="http://schemas.openxmlformats.org/officeDocument/2006/relationships/image" Target="../media/image385.png"/><Relationship Id="rId227" Type="http://schemas.openxmlformats.org/officeDocument/2006/relationships/image" Target="../media/image414.png"/><Relationship Id="rId269" Type="http://schemas.openxmlformats.org/officeDocument/2006/relationships/image" Target="../media/image435.png"/><Relationship Id="rId434" Type="http://schemas.openxmlformats.org/officeDocument/2006/relationships/image" Target="../media/image498.png"/><Relationship Id="rId33" Type="http://schemas.openxmlformats.org/officeDocument/2006/relationships/customXml" Target="../ink/ink247.xml"/><Relationship Id="rId129" Type="http://schemas.openxmlformats.org/officeDocument/2006/relationships/customXml" Target="../ink/ink295.xml"/><Relationship Id="rId280" Type="http://schemas.openxmlformats.org/officeDocument/2006/relationships/customXml" Target="../ink/ink371.xml"/><Relationship Id="rId336" Type="http://schemas.openxmlformats.org/officeDocument/2006/relationships/image" Target="../media/image469.png"/><Relationship Id="rId75" Type="http://schemas.openxmlformats.org/officeDocument/2006/relationships/customXml" Target="../ink/ink268.xml"/><Relationship Id="rId140" Type="http://schemas.openxmlformats.org/officeDocument/2006/relationships/image" Target="../media/image370.png"/><Relationship Id="rId182" Type="http://schemas.openxmlformats.org/officeDocument/2006/relationships/customXml" Target="../ink/ink322.xml"/><Relationship Id="rId378" Type="http://schemas.openxmlformats.org/officeDocument/2006/relationships/image" Target="../media/image490.png"/><Relationship Id="rId403" Type="http://schemas.openxmlformats.org/officeDocument/2006/relationships/customXml" Target="../ink/ink433.xml"/><Relationship Id="rId6" Type="http://schemas.openxmlformats.org/officeDocument/2006/relationships/image" Target="../media/image302.png"/><Relationship Id="rId238" Type="http://schemas.openxmlformats.org/officeDocument/2006/relationships/customXml" Target="../ink/ink350.xml"/><Relationship Id="rId291" Type="http://schemas.openxmlformats.org/officeDocument/2006/relationships/image" Target="../media/image447.png"/><Relationship Id="rId305" Type="http://schemas.openxmlformats.org/officeDocument/2006/relationships/image" Target="../media/image454.png"/><Relationship Id="rId347" Type="http://schemas.openxmlformats.org/officeDocument/2006/relationships/customXml" Target="../ink/ink405.xml"/><Relationship Id="rId44" Type="http://schemas.openxmlformats.org/officeDocument/2006/relationships/image" Target="../media/image322.png"/><Relationship Id="rId86" Type="http://schemas.openxmlformats.org/officeDocument/2006/relationships/image" Target="../media/image343.png"/><Relationship Id="rId151" Type="http://schemas.openxmlformats.org/officeDocument/2006/relationships/image" Target="../media/image375.png"/><Relationship Id="rId389" Type="http://schemas.openxmlformats.org/officeDocument/2006/relationships/customXml" Target="../ink/ink426.xml"/><Relationship Id="rId193" Type="http://schemas.openxmlformats.org/officeDocument/2006/relationships/image" Target="../media/image396.png"/><Relationship Id="rId207" Type="http://schemas.openxmlformats.org/officeDocument/2006/relationships/image" Target="../media/image403.png"/><Relationship Id="rId249" Type="http://schemas.openxmlformats.org/officeDocument/2006/relationships/image" Target="../media/image425.png"/><Relationship Id="rId414" Type="http://schemas.openxmlformats.org/officeDocument/2006/relationships/image" Target="../media/image203.png"/><Relationship Id="rId13" Type="http://schemas.openxmlformats.org/officeDocument/2006/relationships/customXml" Target="../ink/ink237.xml"/><Relationship Id="rId109" Type="http://schemas.openxmlformats.org/officeDocument/2006/relationships/customXml" Target="../ink/ink285.xml"/><Relationship Id="rId260" Type="http://schemas.openxmlformats.org/officeDocument/2006/relationships/customXml" Target="../ink/ink361.xml"/><Relationship Id="rId316" Type="http://schemas.openxmlformats.org/officeDocument/2006/relationships/customXml" Target="../ink/ink389.xml"/><Relationship Id="rId55" Type="http://schemas.openxmlformats.org/officeDocument/2006/relationships/customXml" Target="../ink/ink258.xml"/><Relationship Id="rId97" Type="http://schemas.openxmlformats.org/officeDocument/2006/relationships/customXml" Target="../ink/ink279.xml"/><Relationship Id="rId120" Type="http://schemas.openxmlformats.org/officeDocument/2006/relationships/image" Target="../media/image360.png"/><Relationship Id="rId358" Type="http://schemas.openxmlformats.org/officeDocument/2006/relationships/image" Target="../media/image480.png"/><Relationship Id="rId162" Type="http://schemas.openxmlformats.org/officeDocument/2006/relationships/customXml" Target="../ink/ink312.xml"/><Relationship Id="rId218" Type="http://schemas.openxmlformats.org/officeDocument/2006/relationships/customXml" Target="../ink/ink340.xml"/><Relationship Id="rId425" Type="http://schemas.openxmlformats.org/officeDocument/2006/relationships/customXml" Target="../ink/ink444.xml"/><Relationship Id="rId271" Type="http://schemas.openxmlformats.org/officeDocument/2006/relationships/image" Target="../media/image436.png"/><Relationship Id="rId24" Type="http://schemas.openxmlformats.org/officeDocument/2006/relationships/image" Target="../media/image312.png"/><Relationship Id="rId66" Type="http://schemas.openxmlformats.org/officeDocument/2006/relationships/image" Target="../media/image333.png"/><Relationship Id="rId131" Type="http://schemas.openxmlformats.org/officeDocument/2006/relationships/customXml" Target="../ink/ink296.xml"/><Relationship Id="rId327" Type="http://schemas.openxmlformats.org/officeDocument/2006/relationships/image" Target="../media/image465.png"/><Relationship Id="rId369" Type="http://schemas.openxmlformats.org/officeDocument/2006/relationships/customXml" Target="../ink/ink416.xml"/><Relationship Id="rId173" Type="http://schemas.openxmlformats.org/officeDocument/2006/relationships/image" Target="../media/image386.png"/><Relationship Id="rId229" Type="http://schemas.openxmlformats.org/officeDocument/2006/relationships/image" Target="../media/image415.png"/><Relationship Id="rId380" Type="http://schemas.openxmlformats.org/officeDocument/2006/relationships/image" Target="../media/image491.png"/><Relationship Id="rId436" Type="http://schemas.openxmlformats.org/officeDocument/2006/relationships/image" Target="../media/image499.png"/><Relationship Id="rId240" Type="http://schemas.openxmlformats.org/officeDocument/2006/relationships/customXml" Target="../ink/ink351.xml"/><Relationship Id="rId35" Type="http://schemas.openxmlformats.org/officeDocument/2006/relationships/customXml" Target="../ink/ink248.xml"/><Relationship Id="rId77" Type="http://schemas.openxmlformats.org/officeDocument/2006/relationships/customXml" Target="../ink/ink269.xml"/><Relationship Id="rId100" Type="http://schemas.openxmlformats.org/officeDocument/2006/relationships/image" Target="../media/image350.png"/><Relationship Id="rId282" Type="http://schemas.openxmlformats.org/officeDocument/2006/relationships/customXml" Target="../ink/ink372.xml"/><Relationship Id="rId338" Type="http://schemas.openxmlformats.org/officeDocument/2006/relationships/image" Target="../media/image470.png"/><Relationship Id="rId8" Type="http://schemas.openxmlformats.org/officeDocument/2006/relationships/image" Target="../media/image303.png"/><Relationship Id="rId142" Type="http://schemas.openxmlformats.org/officeDocument/2006/relationships/image" Target="../media/image371.png"/><Relationship Id="rId184" Type="http://schemas.openxmlformats.org/officeDocument/2006/relationships/customXml" Target="../ink/ink323.xml"/><Relationship Id="rId391" Type="http://schemas.openxmlformats.org/officeDocument/2006/relationships/customXml" Target="../ink/ink427.xml"/><Relationship Id="rId405" Type="http://schemas.openxmlformats.org/officeDocument/2006/relationships/customXml" Target="../ink/ink434.xml"/><Relationship Id="rId251" Type="http://schemas.openxmlformats.org/officeDocument/2006/relationships/image" Target="../media/image426.png"/><Relationship Id="rId46" Type="http://schemas.openxmlformats.org/officeDocument/2006/relationships/image" Target="../media/image323.png"/><Relationship Id="rId293" Type="http://schemas.openxmlformats.org/officeDocument/2006/relationships/image" Target="../media/image448.png"/><Relationship Id="rId307" Type="http://schemas.openxmlformats.org/officeDocument/2006/relationships/image" Target="../media/image455.png"/><Relationship Id="rId349" Type="http://schemas.openxmlformats.org/officeDocument/2006/relationships/customXml" Target="../ink/ink406.xml"/><Relationship Id="rId88" Type="http://schemas.openxmlformats.org/officeDocument/2006/relationships/image" Target="../media/image344.png"/><Relationship Id="rId111" Type="http://schemas.openxmlformats.org/officeDocument/2006/relationships/customXml" Target="../ink/ink286.xml"/><Relationship Id="rId153" Type="http://schemas.openxmlformats.org/officeDocument/2006/relationships/image" Target="../media/image376.png"/><Relationship Id="rId195" Type="http://schemas.openxmlformats.org/officeDocument/2006/relationships/image" Target="../media/image397.png"/><Relationship Id="rId209" Type="http://schemas.openxmlformats.org/officeDocument/2006/relationships/image" Target="../media/image404.png"/><Relationship Id="rId360" Type="http://schemas.openxmlformats.org/officeDocument/2006/relationships/image" Target="../media/image481.png"/><Relationship Id="rId416" Type="http://schemas.openxmlformats.org/officeDocument/2006/relationships/image" Target="../media/image204.png"/><Relationship Id="rId220" Type="http://schemas.openxmlformats.org/officeDocument/2006/relationships/customXml" Target="../ink/ink341.xml"/><Relationship Id="rId15" Type="http://schemas.openxmlformats.org/officeDocument/2006/relationships/customXml" Target="../ink/ink238.xml"/><Relationship Id="rId57" Type="http://schemas.openxmlformats.org/officeDocument/2006/relationships/customXml" Target="../ink/ink259.xml"/><Relationship Id="rId262" Type="http://schemas.openxmlformats.org/officeDocument/2006/relationships/customXml" Target="../ink/ink362.xml"/><Relationship Id="rId318" Type="http://schemas.openxmlformats.org/officeDocument/2006/relationships/customXml" Target="../ink/ink390.xml"/><Relationship Id="rId99" Type="http://schemas.openxmlformats.org/officeDocument/2006/relationships/customXml" Target="../ink/ink280.xml"/><Relationship Id="rId122" Type="http://schemas.openxmlformats.org/officeDocument/2006/relationships/image" Target="../media/image361.png"/><Relationship Id="rId164" Type="http://schemas.openxmlformats.org/officeDocument/2006/relationships/customXml" Target="../ink/ink313.xml"/><Relationship Id="rId371" Type="http://schemas.openxmlformats.org/officeDocument/2006/relationships/customXml" Target="../ink/ink417.xml"/><Relationship Id="rId427" Type="http://schemas.openxmlformats.org/officeDocument/2006/relationships/customXml" Target="../ink/ink445.xml"/><Relationship Id="rId26" Type="http://schemas.openxmlformats.org/officeDocument/2006/relationships/image" Target="../media/image313.png"/><Relationship Id="rId231" Type="http://schemas.openxmlformats.org/officeDocument/2006/relationships/image" Target="../media/image416.png"/><Relationship Id="rId273" Type="http://schemas.openxmlformats.org/officeDocument/2006/relationships/image" Target="../media/image437.png"/><Relationship Id="rId329" Type="http://schemas.openxmlformats.org/officeDocument/2006/relationships/image" Target="../media/image466.png"/><Relationship Id="rId68" Type="http://schemas.openxmlformats.org/officeDocument/2006/relationships/image" Target="../media/image334.png"/><Relationship Id="rId133" Type="http://schemas.openxmlformats.org/officeDocument/2006/relationships/customXml" Target="../ink/ink297.xml"/><Relationship Id="rId175" Type="http://schemas.openxmlformats.org/officeDocument/2006/relationships/image" Target="../media/image387.png"/><Relationship Id="rId340" Type="http://schemas.openxmlformats.org/officeDocument/2006/relationships/image" Target="../media/image471.png"/><Relationship Id="rId200" Type="http://schemas.openxmlformats.org/officeDocument/2006/relationships/customXml" Target="../ink/ink331.xml"/><Relationship Id="rId382" Type="http://schemas.openxmlformats.org/officeDocument/2006/relationships/image" Target="../media/image492.png"/><Relationship Id="rId438" Type="http://schemas.openxmlformats.org/officeDocument/2006/relationships/image" Target="../media/image500.png"/><Relationship Id="rId242" Type="http://schemas.openxmlformats.org/officeDocument/2006/relationships/customXml" Target="../ink/ink352.xml"/><Relationship Id="rId284" Type="http://schemas.openxmlformats.org/officeDocument/2006/relationships/customXml" Target="../ink/ink373.xml"/><Relationship Id="rId37" Type="http://schemas.openxmlformats.org/officeDocument/2006/relationships/customXml" Target="../ink/ink249.xml"/><Relationship Id="rId79" Type="http://schemas.openxmlformats.org/officeDocument/2006/relationships/customXml" Target="../ink/ink270.xml"/><Relationship Id="rId102" Type="http://schemas.openxmlformats.org/officeDocument/2006/relationships/image" Target="../media/image351.png"/><Relationship Id="rId144" Type="http://schemas.openxmlformats.org/officeDocument/2006/relationships/customXml" Target="../ink/ink303.xml"/><Relationship Id="rId90" Type="http://schemas.openxmlformats.org/officeDocument/2006/relationships/image" Target="../media/image345.png"/><Relationship Id="rId186" Type="http://schemas.openxmlformats.org/officeDocument/2006/relationships/customXml" Target="../ink/ink324.xml"/><Relationship Id="rId351" Type="http://schemas.openxmlformats.org/officeDocument/2006/relationships/customXml" Target="../ink/ink407.xml"/><Relationship Id="rId393" Type="http://schemas.openxmlformats.org/officeDocument/2006/relationships/customXml" Target="../ink/ink428.xml"/><Relationship Id="rId407" Type="http://schemas.openxmlformats.org/officeDocument/2006/relationships/customXml" Target="../ink/ink435.xml"/><Relationship Id="rId211" Type="http://schemas.openxmlformats.org/officeDocument/2006/relationships/image" Target="../media/image405.png"/><Relationship Id="rId253" Type="http://schemas.openxmlformats.org/officeDocument/2006/relationships/image" Target="../media/image427.png"/><Relationship Id="rId295" Type="http://schemas.openxmlformats.org/officeDocument/2006/relationships/image" Target="../media/image449.png"/><Relationship Id="rId309" Type="http://schemas.openxmlformats.org/officeDocument/2006/relationships/image" Target="../media/image456.png"/><Relationship Id="rId48" Type="http://schemas.openxmlformats.org/officeDocument/2006/relationships/image" Target="../media/image324.png"/><Relationship Id="rId113" Type="http://schemas.openxmlformats.org/officeDocument/2006/relationships/customXml" Target="../ink/ink287.xml"/><Relationship Id="rId320" Type="http://schemas.openxmlformats.org/officeDocument/2006/relationships/customXml" Target="../ink/ink391.xml"/><Relationship Id="rId155" Type="http://schemas.openxmlformats.org/officeDocument/2006/relationships/image" Target="../media/image377.png"/><Relationship Id="rId197" Type="http://schemas.openxmlformats.org/officeDocument/2006/relationships/image" Target="../media/image398.png"/><Relationship Id="rId362" Type="http://schemas.openxmlformats.org/officeDocument/2006/relationships/image" Target="../media/image482.png"/><Relationship Id="rId418" Type="http://schemas.openxmlformats.org/officeDocument/2006/relationships/image" Target="../media/image205.png"/><Relationship Id="rId222" Type="http://schemas.openxmlformats.org/officeDocument/2006/relationships/customXml" Target="../ink/ink342.xml"/><Relationship Id="rId264" Type="http://schemas.openxmlformats.org/officeDocument/2006/relationships/customXml" Target="../ink/ink363.xml"/><Relationship Id="rId17" Type="http://schemas.openxmlformats.org/officeDocument/2006/relationships/customXml" Target="../ink/ink239.xml"/><Relationship Id="rId59" Type="http://schemas.openxmlformats.org/officeDocument/2006/relationships/customXml" Target="../ink/ink260.xml"/><Relationship Id="rId124" Type="http://schemas.openxmlformats.org/officeDocument/2006/relationships/image" Target="../media/image362.png"/><Relationship Id="rId70" Type="http://schemas.openxmlformats.org/officeDocument/2006/relationships/image" Target="../media/image335.png"/><Relationship Id="rId166" Type="http://schemas.openxmlformats.org/officeDocument/2006/relationships/customXml" Target="../ink/ink314.xml"/><Relationship Id="rId331" Type="http://schemas.openxmlformats.org/officeDocument/2006/relationships/customXml" Target="../ink/ink397.xml"/><Relationship Id="rId373" Type="http://schemas.openxmlformats.org/officeDocument/2006/relationships/customXml" Target="../ink/ink418.xml"/><Relationship Id="rId429" Type="http://schemas.openxmlformats.org/officeDocument/2006/relationships/customXml" Target="../ink/ink44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17.png"/><Relationship Id="rId440" Type="http://schemas.openxmlformats.org/officeDocument/2006/relationships/image" Target="../media/image501.png"/><Relationship Id="rId28" Type="http://schemas.openxmlformats.org/officeDocument/2006/relationships/image" Target="../media/image314.png"/><Relationship Id="rId275" Type="http://schemas.openxmlformats.org/officeDocument/2006/relationships/image" Target="../media/image438.png"/><Relationship Id="rId300" Type="http://schemas.openxmlformats.org/officeDocument/2006/relationships/customXml" Target="../ink/ink381.xml"/><Relationship Id="rId81" Type="http://schemas.openxmlformats.org/officeDocument/2006/relationships/customXml" Target="../ink/ink271.xml"/><Relationship Id="rId135" Type="http://schemas.openxmlformats.org/officeDocument/2006/relationships/customXml" Target="../ink/ink298.xml"/><Relationship Id="rId177" Type="http://schemas.openxmlformats.org/officeDocument/2006/relationships/image" Target="../media/image388.png"/><Relationship Id="rId342" Type="http://schemas.openxmlformats.org/officeDocument/2006/relationships/image" Target="../media/image472.png"/><Relationship Id="rId384" Type="http://schemas.openxmlformats.org/officeDocument/2006/relationships/image" Target="../media/image4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7.xml"/><Relationship Id="rId3" Type="http://schemas.openxmlformats.org/officeDocument/2006/relationships/customXml" Target="../ink/ink454.xml"/><Relationship Id="rId7" Type="http://schemas.openxmlformats.org/officeDocument/2006/relationships/customXml" Target="../ink/ink45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9.png"/><Relationship Id="rId5" Type="http://schemas.openxmlformats.org/officeDocument/2006/relationships/customXml" Target="../ink/ink455.xml"/><Relationship Id="rId4" Type="http://schemas.openxmlformats.org/officeDocument/2006/relationships/image" Target="../media/image4960.png"/><Relationship Id="rId9" Type="http://schemas.openxmlformats.org/officeDocument/2006/relationships/image" Target="../media/image497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18" Type="http://schemas.openxmlformats.org/officeDocument/2006/relationships/customXml" Target="../ink/ink466.xml"/><Relationship Id="rId26" Type="http://schemas.openxmlformats.org/officeDocument/2006/relationships/customXml" Target="../ink/ink470.xml"/><Relationship Id="rId39" Type="http://schemas.openxmlformats.org/officeDocument/2006/relationships/image" Target="../media/image1511.png"/><Relationship Id="rId21" Type="http://schemas.openxmlformats.org/officeDocument/2006/relationships/image" Target="../media/image514.png"/><Relationship Id="rId34" Type="http://schemas.openxmlformats.org/officeDocument/2006/relationships/customXml" Target="../ink/ink474.xml"/><Relationship Id="rId42" Type="http://schemas.openxmlformats.org/officeDocument/2006/relationships/customXml" Target="../ink/ink478.xml"/><Relationship Id="rId47" Type="http://schemas.openxmlformats.org/officeDocument/2006/relationships/image" Target="../media/image526.png"/><Relationship Id="rId7" Type="http://schemas.openxmlformats.org/officeDocument/2006/relationships/image" Target="../media/image507.png"/><Relationship Id="rId2" Type="http://schemas.openxmlformats.org/officeDocument/2006/relationships/customXml" Target="../ink/ink458.xml"/><Relationship Id="rId16" Type="http://schemas.openxmlformats.org/officeDocument/2006/relationships/customXml" Target="../ink/ink465.xml"/><Relationship Id="rId29" Type="http://schemas.openxmlformats.org/officeDocument/2006/relationships/image" Target="../media/image5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0.xml"/><Relationship Id="rId11" Type="http://schemas.openxmlformats.org/officeDocument/2006/relationships/image" Target="../media/image509.png"/><Relationship Id="rId24" Type="http://schemas.openxmlformats.org/officeDocument/2006/relationships/customXml" Target="../ink/ink469.xml"/><Relationship Id="rId32" Type="http://schemas.openxmlformats.org/officeDocument/2006/relationships/customXml" Target="../ink/ink473.xml"/><Relationship Id="rId37" Type="http://schemas.openxmlformats.org/officeDocument/2006/relationships/image" Target="../media/image522.png"/><Relationship Id="rId40" Type="http://schemas.openxmlformats.org/officeDocument/2006/relationships/customXml" Target="../ink/ink477.xml"/><Relationship Id="rId45" Type="http://schemas.openxmlformats.org/officeDocument/2006/relationships/image" Target="../media/image525.png"/><Relationship Id="rId5" Type="http://schemas.openxmlformats.org/officeDocument/2006/relationships/image" Target="../media/image506.png"/><Relationship Id="rId15" Type="http://schemas.openxmlformats.org/officeDocument/2006/relationships/image" Target="../media/image511.png"/><Relationship Id="rId23" Type="http://schemas.openxmlformats.org/officeDocument/2006/relationships/image" Target="../media/image515.png"/><Relationship Id="rId28" Type="http://schemas.openxmlformats.org/officeDocument/2006/relationships/customXml" Target="../ink/ink471.xml"/><Relationship Id="rId36" Type="http://schemas.openxmlformats.org/officeDocument/2006/relationships/customXml" Target="../ink/ink475.xml"/><Relationship Id="rId10" Type="http://schemas.openxmlformats.org/officeDocument/2006/relationships/customXml" Target="../ink/ink462.xml"/><Relationship Id="rId19" Type="http://schemas.openxmlformats.org/officeDocument/2006/relationships/image" Target="../media/image513.png"/><Relationship Id="rId31" Type="http://schemas.openxmlformats.org/officeDocument/2006/relationships/image" Target="../media/image519.png"/><Relationship Id="rId44" Type="http://schemas.openxmlformats.org/officeDocument/2006/relationships/customXml" Target="../ink/ink479.xml"/><Relationship Id="rId4" Type="http://schemas.openxmlformats.org/officeDocument/2006/relationships/customXml" Target="../ink/ink459.xml"/><Relationship Id="rId9" Type="http://schemas.openxmlformats.org/officeDocument/2006/relationships/image" Target="../media/image508.png"/><Relationship Id="rId14" Type="http://schemas.openxmlformats.org/officeDocument/2006/relationships/customXml" Target="../ink/ink464.xml"/><Relationship Id="rId22" Type="http://schemas.openxmlformats.org/officeDocument/2006/relationships/customXml" Target="../ink/ink468.xml"/><Relationship Id="rId27" Type="http://schemas.openxmlformats.org/officeDocument/2006/relationships/image" Target="../media/image517.png"/><Relationship Id="rId30" Type="http://schemas.openxmlformats.org/officeDocument/2006/relationships/customXml" Target="../ink/ink472.xml"/><Relationship Id="rId35" Type="http://schemas.openxmlformats.org/officeDocument/2006/relationships/image" Target="../media/image521.png"/><Relationship Id="rId43" Type="http://schemas.openxmlformats.org/officeDocument/2006/relationships/image" Target="../media/image524.png"/><Relationship Id="rId48" Type="http://schemas.openxmlformats.org/officeDocument/2006/relationships/customXml" Target="../ink/ink481.xml"/><Relationship Id="rId8" Type="http://schemas.openxmlformats.org/officeDocument/2006/relationships/customXml" Target="../ink/ink461.xml"/><Relationship Id="rId3" Type="http://schemas.openxmlformats.org/officeDocument/2006/relationships/image" Target="../media/image505.png"/><Relationship Id="rId12" Type="http://schemas.openxmlformats.org/officeDocument/2006/relationships/customXml" Target="../ink/ink463.xml"/><Relationship Id="rId17" Type="http://schemas.openxmlformats.org/officeDocument/2006/relationships/image" Target="../media/image512.png"/><Relationship Id="rId25" Type="http://schemas.openxmlformats.org/officeDocument/2006/relationships/image" Target="../media/image516.png"/><Relationship Id="rId33" Type="http://schemas.openxmlformats.org/officeDocument/2006/relationships/image" Target="../media/image520.png"/><Relationship Id="rId38" Type="http://schemas.openxmlformats.org/officeDocument/2006/relationships/customXml" Target="../ink/ink476.xml"/><Relationship Id="rId46" Type="http://schemas.openxmlformats.org/officeDocument/2006/relationships/customXml" Target="../ink/ink480.xml"/><Relationship Id="rId20" Type="http://schemas.openxmlformats.org/officeDocument/2006/relationships/customXml" Target="../ink/ink467.xml"/><Relationship Id="rId41" Type="http://schemas.openxmlformats.org/officeDocument/2006/relationships/image" Target="../media/image5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26FA-701C-D401-2565-3D2D31956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T" sz="4400" dirty="0"/>
              <a:t>Meeting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E8EA8-3E85-EB38-9839-800C84DB8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Chapter 1-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9911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E27CE1-B39E-5CE1-4902-1A76D3D1CE76}"/>
                  </a:ext>
                </a:extLst>
              </p14:cNvPr>
              <p14:cNvContentPartPr/>
              <p14:nvPr/>
            </p14:nvContentPartPr>
            <p14:xfrm>
              <a:off x="3144240" y="924840"/>
              <a:ext cx="6105600" cy="243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E27CE1-B39E-5CE1-4902-1A76D3D1CE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720" y="915480"/>
                <a:ext cx="6423480" cy="24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3AE1C9-FA15-682E-7642-F234C83FE25A}"/>
                  </a:ext>
                </a:extLst>
              </p14:cNvPr>
              <p14:cNvContentPartPr/>
              <p14:nvPr/>
            </p14:nvContentPartPr>
            <p14:xfrm>
              <a:off x="3236508" y="3906633"/>
              <a:ext cx="15156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3AE1C9-FA15-682E-7642-F234C83FE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7868" y="3897993"/>
                <a:ext cx="169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F69A3-12EB-14E8-3936-8DE61B7165E6}"/>
              </a:ext>
            </a:extLst>
          </p:cNvPr>
          <p:cNvGrpSpPr/>
          <p:nvPr/>
        </p:nvGrpSpPr>
        <p:grpSpPr>
          <a:xfrm>
            <a:off x="3689388" y="3395793"/>
            <a:ext cx="1225080" cy="632880"/>
            <a:chOff x="3689388" y="3395793"/>
            <a:chExt cx="122508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52CFD2-75BF-6B65-390D-1C8D62429659}"/>
                    </a:ext>
                  </a:extLst>
                </p14:cNvPr>
                <p14:cNvContentPartPr/>
                <p14:nvPr/>
              </p14:nvContentPartPr>
              <p14:xfrm>
                <a:off x="3761388" y="3758313"/>
                <a:ext cx="3600" cy="27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52CFD2-75BF-6B65-390D-1C8D624296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52388" y="3749673"/>
                  <a:ext cx="21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DD80BD-FA59-3DDA-98AD-0B5BE5A9CF19}"/>
                    </a:ext>
                  </a:extLst>
                </p14:cNvPr>
                <p14:cNvContentPartPr/>
                <p14:nvPr/>
              </p14:nvContentPartPr>
              <p14:xfrm>
                <a:off x="3689388" y="3586953"/>
                <a:ext cx="189000" cy="32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DD80BD-FA59-3DDA-98AD-0B5BE5A9CF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80748" y="3578313"/>
                  <a:ext cx="206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A6437D-71ED-BC74-88D2-548737234980}"/>
                    </a:ext>
                  </a:extLst>
                </p14:cNvPr>
                <p14:cNvContentPartPr/>
                <p14:nvPr/>
              </p14:nvContentPartPr>
              <p14:xfrm>
                <a:off x="3944988" y="3767673"/>
                <a:ext cx="203760" cy="16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A6437D-71ED-BC74-88D2-5487372349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6348" y="3759033"/>
                  <a:ext cx="22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334596-8BB2-60D7-1412-FDB1E48335D0}"/>
                    </a:ext>
                  </a:extLst>
                </p14:cNvPr>
                <p14:cNvContentPartPr/>
                <p14:nvPr/>
              </p14:nvContentPartPr>
              <p14:xfrm>
                <a:off x="4208868" y="3395793"/>
                <a:ext cx="705600" cy="532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334596-8BB2-60D7-1412-FDB1E48335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99868" y="3386793"/>
                  <a:ext cx="72324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909F14-09BF-C357-EF03-4DFD46215466}"/>
              </a:ext>
            </a:extLst>
          </p:cNvPr>
          <p:cNvGrpSpPr/>
          <p:nvPr/>
        </p:nvGrpSpPr>
        <p:grpSpPr>
          <a:xfrm>
            <a:off x="5230188" y="3462393"/>
            <a:ext cx="1505520" cy="608400"/>
            <a:chOff x="5230188" y="3462393"/>
            <a:chExt cx="15055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3210A-54A9-5FB8-84D0-1D2FC1F22680}"/>
                    </a:ext>
                  </a:extLst>
                </p14:cNvPr>
                <p14:cNvContentPartPr/>
                <p14:nvPr/>
              </p14:nvContentPartPr>
              <p14:xfrm>
                <a:off x="5230188" y="3526113"/>
                <a:ext cx="128880" cy="39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3210A-54A9-5FB8-84D0-1D2FC1F226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1548" y="3517473"/>
                  <a:ext cx="146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FE837B-D273-0772-7C2B-4D3A57AA6687}"/>
                    </a:ext>
                  </a:extLst>
                </p14:cNvPr>
                <p14:cNvContentPartPr/>
                <p14:nvPr/>
              </p14:nvContentPartPr>
              <p14:xfrm>
                <a:off x="5380308" y="3771633"/>
                <a:ext cx="249120" cy="11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5FE837B-D273-0772-7C2B-4D3A57AA66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71668" y="3762633"/>
                  <a:ext cx="266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84A001-0583-25C9-0EBC-E16BDF5CBCD9}"/>
                    </a:ext>
                  </a:extLst>
                </p14:cNvPr>
                <p14:cNvContentPartPr/>
                <p14:nvPr/>
              </p14:nvContentPartPr>
              <p14:xfrm>
                <a:off x="5686668" y="3783513"/>
                <a:ext cx="164160" cy="10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84A001-0583-25C9-0EBC-E16BDF5CBC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7668" y="3774873"/>
                  <a:ext cx="181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0F0134-35AB-A85D-B1ED-B0CB38C6B4E3}"/>
                    </a:ext>
                  </a:extLst>
                </p14:cNvPr>
                <p14:cNvContentPartPr/>
                <p14:nvPr/>
              </p14:nvContentPartPr>
              <p14:xfrm>
                <a:off x="5590188" y="3795753"/>
                <a:ext cx="66600" cy="6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0F0134-35AB-A85D-B1ED-B0CB38C6B4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81188" y="3787113"/>
                  <a:ext cx="84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998313-257E-4D24-CB19-E4A8AD046E92}"/>
                    </a:ext>
                  </a:extLst>
                </p14:cNvPr>
                <p14:cNvContentPartPr/>
                <p14:nvPr/>
              </p14:nvContentPartPr>
              <p14:xfrm>
                <a:off x="5940108" y="3462393"/>
                <a:ext cx="251280" cy="46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998313-257E-4D24-CB19-E4A8AD046E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31108" y="3453393"/>
                  <a:ext cx="2689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F43E0F-B677-A357-3165-9A9F7D0344E8}"/>
                    </a:ext>
                  </a:extLst>
                </p14:cNvPr>
                <p14:cNvContentPartPr/>
                <p14:nvPr/>
              </p14:nvContentPartPr>
              <p14:xfrm>
                <a:off x="6228108" y="3655353"/>
                <a:ext cx="507600" cy="41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F43E0F-B677-A357-3165-9A9F7D0344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19108" y="3646713"/>
                  <a:ext cx="52524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172C91-07B7-F0D2-75B1-FD8420CD7F18}"/>
              </a:ext>
            </a:extLst>
          </p:cNvPr>
          <p:cNvGrpSpPr/>
          <p:nvPr/>
        </p:nvGrpSpPr>
        <p:grpSpPr>
          <a:xfrm>
            <a:off x="7024428" y="3405153"/>
            <a:ext cx="1127880" cy="689400"/>
            <a:chOff x="7024428" y="3405153"/>
            <a:chExt cx="112788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F039D8-5B80-3C2E-AA08-C56C7AE8156A}"/>
                    </a:ext>
                  </a:extLst>
                </p14:cNvPr>
                <p14:cNvContentPartPr/>
                <p14:nvPr/>
              </p14:nvContentPartPr>
              <p14:xfrm>
                <a:off x="7024428" y="3510273"/>
                <a:ext cx="701280" cy="58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F039D8-5B80-3C2E-AA08-C56C7AE815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5428" y="3501273"/>
                  <a:ext cx="7189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53EC58-62DB-7F5E-4CFE-34275651D980}"/>
                    </a:ext>
                  </a:extLst>
                </p14:cNvPr>
                <p14:cNvContentPartPr/>
                <p14:nvPr/>
              </p14:nvContentPartPr>
              <p14:xfrm>
                <a:off x="7693668" y="368883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53EC58-62DB-7F5E-4CFE-34275651D9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5028" y="36801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F03241-3FF2-95A6-A53F-156B06DA02DE}"/>
                    </a:ext>
                  </a:extLst>
                </p14:cNvPr>
                <p14:cNvContentPartPr/>
                <p14:nvPr/>
              </p14:nvContentPartPr>
              <p14:xfrm>
                <a:off x="7810308" y="3751833"/>
                <a:ext cx="111240" cy="10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F03241-3FF2-95A6-A53F-156B06DA02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01668" y="3743193"/>
                  <a:ext cx="128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7733E4-C140-00B5-B752-869DCB9F17C9}"/>
                    </a:ext>
                  </a:extLst>
                </p14:cNvPr>
                <p14:cNvContentPartPr/>
                <p14:nvPr/>
              </p14:nvContentPartPr>
              <p14:xfrm>
                <a:off x="7961508" y="3405153"/>
                <a:ext cx="190800" cy="44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7733E4-C140-00B5-B752-869DCB9F17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52868" y="3396513"/>
                  <a:ext cx="208440" cy="46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F6C7BB7-DF04-B034-F47A-830CD098AB08}"/>
                  </a:ext>
                </a:extLst>
              </p14:cNvPr>
              <p14:cNvContentPartPr/>
              <p14:nvPr/>
            </p14:nvContentPartPr>
            <p14:xfrm>
              <a:off x="3255588" y="4610073"/>
              <a:ext cx="176400" cy="1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F6C7BB7-DF04-B034-F47A-830CD098AB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46948" y="4601433"/>
                <a:ext cx="194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9F4608-D47E-7798-6F46-7E0A51DD0091}"/>
                  </a:ext>
                </a:extLst>
              </p14:cNvPr>
              <p14:cNvContentPartPr/>
              <p14:nvPr/>
            </p14:nvContentPartPr>
            <p14:xfrm>
              <a:off x="3293748" y="5247993"/>
              <a:ext cx="160560" cy="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9F4608-D47E-7798-6F46-7E0A51DD00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84748" y="5238993"/>
                <a:ext cx="17820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F4492AA-926C-7573-749C-946267022CB1}"/>
              </a:ext>
            </a:extLst>
          </p:cNvPr>
          <p:cNvGrpSpPr/>
          <p:nvPr/>
        </p:nvGrpSpPr>
        <p:grpSpPr>
          <a:xfrm>
            <a:off x="3765348" y="4157913"/>
            <a:ext cx="2345760" cy="1068840"/>
            <a:chOff x="3765348" y="4157913"/>
            <a:chExt cx="2345760" cy="10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170EF6-7A28-9E1E-8A83-3C1D848C41FC}"/>
                    </a:ext>
                  </a:extLst>
                </p14:cNvPr>
                <p14:cNvContentPartPr/>
                <p14:nvPr/>
              </p14:nvContentPartPr>
              <p14:xfrm>
                <a:off x="3765348" y="4352673"/>
                <a:ext cx="210240" cy="29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170EF6-7A28-9E1E-8A83-3C1D848C41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6708" y="4344033"/>
                  <a:ext cx="227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DFE5D5-ED64-F12D-6F84-AD880653DEA2}"/>
                    </a:ext>
                  </a:extLst>
                </p14:cNvPr>
                <p14:cNvContentPartPr/>
                <p14:nvPr/>
              </p14:nvContentPartPr>
              <p14:xfrm>
                <a:off x="4027068" y="4557873"/>
                <a:ext cx="1152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DFE5D5-ED64-F12D-6F84-AD880653DE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18068" y="454887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687B9C-CF6D-5076-5CF4-C83A4B15EE00}"/>
                    </a:ext>
                  </a:extLst>
                </p14:cNvPr>
                <p14:cNvContentPartPr/>
                <p14:nvPr/>
              </p14:nvContentPartPr>
              <p14:xfrm>
                <a:off x="4043268" y="4187433"/>
                <a:ext cx="226800" cy="40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687B9C-CF6D-5076-5CF4-C83A4B15EE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4628" y="4178433"/>
                  <a:ext cx="244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B235A3-9F57-9D2D-0A0A-0B3E7BC8C348}"/>
                    </a:ext>
                  </a:extLst>
                </p14:cNvPr>
                <p14:cNvContentPartPr/>
                <p14:nvPr/>
              </p14:nvContentPartPr>
              <p14:xfrm>
                <a:off x="4143708" y="4157913"/>
                <a:ext cx="525240" cy="43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B235A3-9F57-9D2D-0A0A-0B3E7BC8C3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4708" y="4149273"/>
                  <a:ext cx="542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064FB3-F6BF-5662-D6B5-E389144874D5}"/>
                    </a:ext>
                  </a:extLst>
                </p14:cNvPr>
                <p14:cNvContentPartPr/>
                <p14:nvPr/>
              </p14:nvContentPartPr>
              <p14:xfrm>
                <a:off x="4703508" y="4178073"/>
                <a:ext cx="244440" cy="41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064FB3-F6BF-5662-D6B5-E389144874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94508" y="4169073"/>
                  <a:ext cx="262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8AE1CC-8C0C-6409-DABB-20D10A2962A5}"/>
                    </a:ext>
                  </a:extLst>
                </p14:cNvPr>
                <p14:cNvContentPartPr/>
                <p14:nvPr/>
              </p14:nvContentPartPr>
              <p14:xfrm>
                <a:off x="4921308" y="4480833"/>
                <a:ext cx="189360" cy="298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8AE1CC-8C0C-6409-DABB-20D10A2962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2308" y="4472193"/>
                  <a:ext cx="207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D4D29D-5755-B1F8-488F-4E59503E1716}"/>
                    </a:ext>
                  </a:extLst>
                </p14:cNvPr>
                <p14:cNvContentPartPr/>
                <p14:nvPr/>
              </p14:nvContentPartPr>
              <p14:xfrm>
                <a:off x="5095548" y="4468593"/>
                <a:ext cx="150840" cy="47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D4D29D-5755-B1F8-488F-4E59503E17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6908" y="4459953"/>
                  <a:ext cx="1684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17E54-D29D-F72F-4BF6-1840818BA7F3}"/>
                    </a:ext>
                  </a:extLst>
                </p14:cNvPr>
                <p14:cNvContentPartPr/>
                <p14:nvPr/>
              </p14:nvContentPartPr>
              <p14:xfrm>
                <a:off x="5513868" y="4199313"/>
                <a:ext cx="597240" cy="38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17E54-D29D-F72F-4BF6-1840818BA7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5228" y="4190673"/>
                  <a:ext cx="614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6933AE-CE21-8114-BF14-6EA485CA7912}"/>
                    </a:ext>
                  </a:extLst>
                </p14:cNvPr>
                <p14:cNvContentPartPr/>
                <p14:nvPr/>
              </p14:nvContentPartPr>
              <p14:xfrm>
                <a:off x="3807108" y="4995633"/>
                <a:ext cx="208800" cy="23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6933AE-CE21-8114-BF14-6EA485CA79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98468" y="4986993"/>
                  <a:ext cx="226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D05277-E16C-4B1B-65DD-09223DDFA48D}"/>
                    </a:ext>
                  </a:extLst>
                </p14:cNvPr>
                <p14:cNvContentPartPr/>
                <p14:nvPr/>
              </p14:nvContentPartPr>
              <p14:xfrm>
                <a:off x="4109868" y="4843353"/>
                <a:ext cx="201240" cy="36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D05277-E16C-4B1B-65DD-09223DDFA4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1228" y="4834353"/>
                  <a:ext cx="218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F5F2C4-3E67-EFA7-6958-BF73D1A321DB}"/>
                    </a:ext>
                  </a:extLst>
                </p14:cNvPr>
                <p14:cNvContentPartPr/>
                <p14:nvPr/>
              </p14:nvContentPartPr>
              <p14:xfrm>
                <a:off x="4259268" y="4794753"/>
                <a:ext cx="241560" cy="39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F5F2C4-3E67-EFA7-6958-BF73D1A321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50268" y="4786113"/>
                  <a:ext cx="259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A9BF7F-A6EA-3166-B35E-218DF61E83FA}"/>
                    </a:ext>
                  </a:extLst>
                </p14:cNvPr>
                <p14:cNvContentPartPr/>
                <p14:nvPr/>
              </p14:nvContentPartPr>
              <p14:xfrm>
                <a:off x="4536108" y="4751913"/>
                <a:ext cx="266400" cy="448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A9BF7F-A6EA-3166-B35E-218DF61E83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27108" y="4743273"/>
                  <a:ext cx="2840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1F5890-5662-5F5E-DB15-43FBAA618692}"/>
                    </a:ext>
                  </a:extLst>
                </p14:cNvPr>
                <p14:cNvContentPartPr/>
                <p14:nvPr/>
              </p14:nvContentPartPr>
              <p14:xfrm>
                <a:off x="4777668" y="5038113"/>
                <a:ext cx="88920" cy="149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1F5890-5662-5F5E-DB15-43FBAA6186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68668" y="5029113"/>
                  <a:ext cx="10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C99733-7DF6-B2E7-1AF6-5717467D4179}"/>
                    </a:ext>
                  </a:extLst>
                </p14:cNvPr>
                <p14:cNvContentPartPr/>
                <p14:nvPr/>
              </p14:nvContentPartPr>
              <p14:xfrm>
                <a:off x="5204268" y="5014713"/>
                <a:ext cx="521640" cy="16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C99733-7DF6-B2E7-1AF6-5717467D41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5628" y="5006073"/>
                  <a:ext cx="539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D434D76-EF3B-D55E-DBA7-ECCAEC2A5F94}"/>
                    </a:ext>
                  </a:extLst>
                </p14:cNvPr>
                <p14:cNvContentPartPr/>
                <p14:nvPr/>
              </p14:nvContentPartPr>
              <p14:xfrm>
                <a:off x="5637708" y="4779273"/>
                <a:ext cx="215280" cy="37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D434D76-EF3B-D55E-DBA7-ECCAEC2A5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29068" y="4770633"/>
                  <a:ext cx="2329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A5EFE8-886C-DCCC-7013-E76124411021}"/>
                    </a:ext>
                  </a:extLst>
                </p14:cNvPr>
                <p14:cNvContentPartPr/>
                <p14:nvPr/>
              </p14:nvContentPartPr>
              <p14:xfrm>
                <a:off x="5937948" y="5084553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A5EFE8-886C-DCCC-7013-E761244110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8948" y="50755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08E603-BD84-82E7-B991-F7A01D04DAE6}"/>
              </a:ext>
            </a:extLst>
          </p:cNvPr>
          <p:cNvGrpSpPr/>
          <p:nvPr/>
        </p:nvGrpSpPr>
        <p:grpSpPr>
          <a:xfrm>
            <a:off x="7721388" y="816393"/>
            <a:ext cx="1329480" cy="665280"/>
            <a:chOff x="7721388" y="816393"/>
            <a:chExt cx="132948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D35422-B0F4-8600-D4AC-217E962D7A1B}"/>
                    </a:ext>
                  </a:extLst>
                </p14:cNvPr>
                <p14:cNvContentPartPr/>
                <p14:nvPr/>
              </p14:nvContentPartPr>
              <p14:xfrm>
                <a:off x="7721388" y="816393"/>
                <a:ext cx="202680" cy="66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D35422-B0F4-8600-D4AC-217E962D7A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12748" y="807393"/>
                  <a:ext cx="22032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B27D12-53FD-ADDD-AB8C-0413BF564B30}"/>
                    </a:ext>
                  </a:extLst>
                </p14:cNvPr>
                <p14:cNvContentPartPr/>
                <p14:nvPr/>
              </p14:nvContentPartPr>
              <p14:xfrm>
                <a:off x="8069508" y="1016193"/>
                <a:ext cx="211680" cy="34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B27D12-53FD-ADDD-AB8C-0413BF564B3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60508" y="1007553"/>
                  <a:ext cx="229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993967-2B10-AFE0-1897-35C3BBD4A141}"/>
                    </a:ext>
                  </a:extLst>
                </p14:cNvPr>
                <p14:cNvContentPartPr/>
                <p14:nvPr/>
              </p14:nvContentPartPr>
              <p14:xfrm>
                <a:off x="8386668" y="1271073"/>
                <a:ext cx="83160" cy="6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993967-2B10-AFE0-1897-35C3BBD4A1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78028" y="1262073"/>
                  <a:ext cx="100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BF9DCC-C600-A833-4180-DD6806F767A8}"/>
                    </a:ext>
                  </a:extLst>
                </p14:cNvPr>
                <p14:cNvContentPartPr/>
                <p14:nvPr/>
              </p14:nvContentPartPr>
              <p14:xfrm>
                <a:off x="8548308" y="1296273"/>
                <a:ext cx="4680" cy="69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BF9DCC-C600-A833-4180-DD6806F767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39308" y="1287273"/>
                  <a:ext cx="22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F1A7B1-3606-C605-808A-994717202380}"/>
                    </a:ext>
                  </a:extLst>
                </p14:cNvPr>
                <p14:cNvContentPartPr/>
                <p14:nvPr/>
              </p14:nvContentPartPr>
              <p14:xfrm>
                <a:off x="8541468" y="1007553"/>
                <a:ext cx="215640" cy="39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F1A7B1-3606-C605-808A-9947172023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32828" y="998553"/>
                  <a:ext cx="233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78F70A-3FE3-CE6F-6C75-777F7408F842}"/>
                    </a:ext>
                  </a:extLst>
                </p14:cNvPr>
                <p14:cNvContentPartPr/>
                <p14:nvPr/>
              </p14:nvContentPartPr>
              <p14:xfrm>
                <a:off x="8615628" y="1172073"/>
                <a:ext cx="189720" cy="7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78F70A-3FE3-CE6F-6C75-777F7408F8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06628" y="1163073"/>
                  <a:ext cx="207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557D63-045A-87F0-DE21-A200B495C49C}"/>
                    </a:ext>
                  </a:extLst>
                </p14:cNvPr>
                <p14:cNvContentPartPr/>
                <p14:nvPr/>
              </p14:nvContentPartPr>
              <p14:xfrm>
                <a:off x="8812548" y="1315353"/>
                <a:ext cx="238320" cy="59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557D63-045A-87F0-DE21-A200B495C4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3908" y="1306713"/>
                  <a:ext cx="2559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094D0E-6E32-2CB8-964C-D96A83124FA4}"/>
              </a:ext>
            </a:extLst>
          </p:cNvPr>
          <p:cNvGrpSpPr/>
          <p:nvPr/>
        </p:nvGrpSpPr>
        <p:grpSpPr>
          <a:xfrm>
            <a:off x="9314028" y="943473"/>
            <a:ext cx="2064960" cy="716400"/>
            <a:chOff x="9314028" y="943473"/>
            <a:chExt cx="206496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F33BA2-BB9E-B0AE-62EF-0E09DDC520D9}"/>
                    </a:ext>
                  </a:extLst>
                </p14:cNvPr>
                <p14:cNvContentPartPr/>
                <p14:nvPr/>
              </p14:nvContentPartPr>
              <p14:xfrm>
                <a:off x="9314028" y="1302033"/>
                <a:ext cx="262800" cy="3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F33BA2-BB9E-B0AE-62EF-0E09DDC520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05388" y="1293393"/>
                  <a:ext cx="280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E9491F-024F-7C73-9480-53B33CB7AB62}"/>
                    </a:ext>
                  </a:extLst>
                </p14:cNvPr>
                <p14:cNvContentPartPr/>
                <p14:nvPr/>
              </p14:nvContentPartPr>
              <p14:xfrm>
                <a:off x="9408348" y="1174953"/>
                <a:ext cx="13680" cy="17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E9491F-024F-7C73-9480-53B33CB7AB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9348" y="1166313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F64374-78AA-7FAF-4FE3-2E12AD3CEF6B}"/>
                    </a:ext>
                  </a:extLst>
                </p14:cNvPr>
                <p14:cNvContentPartPr/>
                <p14:nvPr/>
              </p14:nvContentPartPr>
              <p14:xfrm>
                <a:off x="9772668" y="1224633"/>
                <a:ext cx="19440" cy="43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F64374-78AA-7FAF-4FE3-2E12AD3CEF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64028" y="1215633"/>
                  <a:ext cx="370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5F06FA-B7B6-AA60-7634-A1D0671CCB5A}"/>
                    </a:ext>
                  </a:extLst>
                </p14:cNvPr>
                <p14:cNvContentPartPr/>
                <p14:nvPr/>
              </p14:nvContentPartPr>
              <p14:xfrm>
                <a:off x="9766908" y="943473"/>
                <a:ext cx="490680" cy="40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5F06FA-B7B6-AA60-7634-A1D0671CCB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58268" y="934473"/>
                  <a:ext cx="5083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3F2B7F-9871-CF80-B429-E8C2380208D3}"/>
                    </a:ext>
                  </a:extLst>
                </p14:cNvPr>
                <p14:cNvContentPartPr/>
                <p14:nvPr/>
              </p14:nvContentPartPr>
              <p14:xfrm>
                <a:off x="10081188" y="1126713"/>
                <a:ext cx="277200" cy="9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3F2B7F-9871-CF80-B429-E8C2380208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72188" y="1117713"/>
                  <a:ext cx="29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125F5C-F2F2-E112-DD7E-E898F102DD12}"/>
                    </a:ext>
                  </a:extLst>
                </p14:cNvPr>
                <p14:cNvContentPartPr/>
                <p14:nvPr/>
              </p14:nvContentPartPr>
              <p14:xfrm>
                <a:off x="10511748" y="1024833"/>
                <a:ext cx="36360" cy="36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125F5C-F2F2-E112-DD7E-E898F102DD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02748" y="1015833"/>
                  <a:ext cx="540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A91316-3187-BB3C-6372-E07C4C56D18C}"/>
                    </a:ext>
                  </a:extLst>
                </p14:cNvPr>
                <p14:cNvContentPartPr/>
                <p14:nvPr/>
              </p14:nvContentPartPr>
              <p14:xfrm>
                <a:off x="10438668" y="1163073"/>
                <a:ext cx="183240" cy="11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A91316-3187-BB3C-6372-E07C4C56D1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30028" y="1154073"/>
                  <a:ext cx="20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13C3DF-8D8B-2271-6248-82FC27EC439E}"/>
                    </a:ext>
                  </a:extLst>
                </p14:cNvPr>
                <p14:cNvContentPartPr/>
                <p14:nvPr/>
              </p14:nvContentPartPr>
              <p14:xfrm>
                <a:off x="10618308" y="1193313"/>
                <a:ext cx="450000" cy="154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13C3DF-8D8B-2271-6248-82FC27EC43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09308" y="1184313"/>
                  <a:ext cx="467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E6CC6D-9448-3CC4-0544-6EA65471EF0A}"/>
                    </a:ext>
                  </a:extLst>
                </p14:cNvPr>
                <p14:cNvContentPartPr/>
                <p14:nvPr/>
              </p14:nvContentPartPr>
              <p14:xfrm>
                <a:off x="11088108" y="953913"/>
                <a:ext cx="152640" cy="43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E6CC6D-9448-3CC4-0544-6EA65471EF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79108" y="945273"/>
                  <a:ext cx="1702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A951C4-5E76-2EE9-E5C5-4D97BC33665E}"/>
                    </a:ext>
                  </a:extLst>
                </p14:cNvPr>
                <p14:cNvContentPartPr/>
                <p14:nvPr/>
              </p14:nvContentPartPr>
              <p14:xfrm>
                <a:off x="11361708" y="1317513"/>
                <a:ext cx="1728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A951C4-5E76-2EE9-E5C5-4D97BC3366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52708" y="1308513"/>
                  <a:ext cx="349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D6CCD0F-B2AC-346F-1E0F-7712300DB448}"/>
                  </a:ext>
                </a:extLst>
              </p14:cNvPr>
              <p14:cNvContentPartPr/>
              <p14:nvPr/>
            </p14:nvContentPartPr>
            <p14:xfrm>
              <a:off x="2887668" y="1214553"/>
              <a:ext cx="13680" cy="304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D6CCD0F-B2AC-346F-1E0F-7712300DB4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79028" y="1205553"/>
                <a:ext cx="3132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CEC4A0F-E503-6AB7-9D56-B6A9FE9C0FEC}"/>
              </a:ext>
            </a:extLst>
          </p:cNvPr>
          <p:cNvGrpSpPr/>
          <p:nvPr/>
        </p:nvGrpSpPr>
        <p:grpSpPr>
          <a:xfrm>
            <a:off x="3051468" y="1194393"/>
            <a:ext cx="265320" cy="292320"/>
            <a:chOff x="3051468" y="1194393"/>
            <a:chExt cx="2653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101C0D0-C31B-7471-C5F5-3055A5DA53A7}"/>
                    </a:ext>
                  </a:extLst>
                </p14:cNvPr>
                <p14:cNvContentPartPr/>
                <p14:nvPr/>
              </p14:nvContentPartPr>
              <p14:xfrm>
                <a:off x="3051468" y="1397073"/>
                <a:ext cx="22680" cy="32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101C0D0-C31B-7471-C5F5-3055A5DA53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42828" y="1388073"/>
                  <a:ext cx="40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46C52B-BF57-9CC7-FCDA-E1652A64F0A4}"/>
                    </a:ext>
                  </a:extLst>
                </p14:cNvPr>
                <p14:cNvContentPartPr/>
                <p14:nvPr/>
              </p14:nvContentPartPr>
              <p14:xfrm>
                <a:off x="3195468" y="1194393"/>
                <a:ext cx="121320" cy="29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46C52B-BF57-9CC7-FCDA-E1652A64F0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86468" y="1185393"/>
                  <a:ext cx="138960" cy="30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730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700"/>
          <a:stretch/>
        </p:blipFill>
        <p:spPr>
          <a:xfrm>
            <a:off x="805218" y="1740023"/>
            <a:ext cx="9084506" cy="49610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87960" y="6506280"/>
              <a:ext cx="183960" cy="34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5080" y="6503760"/>
                <a:ext cx="19152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3778FD4-A1A1-3F7F-E6F7-D9DC4C4BEFE1}"/>
              </a:ext>
            </a:extLst>
          </p:cNvPr>
          <p:cNvGrpSpPr/>
          <p:nvPr/>
        </p:nvGrpSpPr>
        <p:grpSpPr>
          <a:xfrm>
            <a:off x="2718108" y="968673"/>
            <a:ext cx="1568160" cy="379440"/>
            <a:chOff x="2718108" y="968673"/>
            <a:chExt cx="156816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533AB-BD39-ACED-9C85-7542D305AE8A}"/>
                    </a:ext>
                  </a:extLst>
                </p14:cNvPr>
                <p14:cNvContentPartPr/>
                <p14:nvPr/>
              </p14:nvContentPartPr>
              <p14:xfrm>
                <a:off x="2718108" y="968673"/>
                <a:ext cx="289800" cy="37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533AB-BD39-ACED-9C85-7542D305AE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09468" y="960033"/>
                  <a:ext cx="307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ED0243-949C-AFB1-7345-D535D5269D2C}"/>
                    </a:ext>
                  </a:extLst>
                </p14:cNvPr>
                <p14:cNvContentPartPr/>
                <p14:nvPr/>
              </p14:nvContentPartPr>
              <p14:xfrm>
                <a:off x="3140028" y="1114473"/>
                <a:ext cx="87840" cy="14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ED0243-949C-AFB1-7345-D535D5269D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1388" y="1105833"/>
                  <a:ext cx="10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0C7E6F-1C88-1A6D-574B-B2290A39CD81}"/>
                    </a:ext>
                  </a:extLst>
                </p14:cNvPr>
                <p14:cNvContentPartPr/>
                <p14:nvPr/>
              </p14:nvContentPartPr>
              <p14:xfrm>
                <a:off x="3290148" y="1086033"/>
                <a:ext cx="278640" cy="138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0C7E6F-1C88-1A6D-574B-B2290A39CD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81508" y="1077033"/>
                  <a:ext cx="296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3A933D-1DE1-5C17-4942-00D47E699249}"/>
                    </a:ext>
                  </a:extLst>
                </p14:cNvPr>
                <p14:cNvContentPartPr/>
                <p14:nvPr/>
              </p14:nvContentPartPr>
              <p14:xfrm>
                <a:off x="3665988" y="1106193"/>
                <a:ext cx="130320" cy="12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3A933D-1DE1-5C17-4942-00D47E6992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57348" y="1097553"/>
                  <a:ext cx="147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243A5D-EC82-D459-088D-48090BFCA4DC}"/>
                    </a:ext>
                  </a:extLst>
                </p14:cNvPr>
                <p14:cNvContentPartPr/>
                <p14:nvPr/>
              </p14:nvContentPartPr>
              <p14:xfrm>
                <a:off x="3923748" y="1031673"/>
                <a:ext cx="12600" cy="20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243A5D-EC82-D459-088D-48090BFCA4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15108" y="1023033"/>
                  <a:ext cx="3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0F6CA1-2D80-F460-1246-F441668C8103}"/>
                    </a:ext>
                  </a:extLst>
                </p14:cNvPr>
                <p14:cNvContentPartPr/>
                <p14:nvPr/>
              </p14:nvContentPartPr>
              <p14:xfrm>
                <a:off x="4021668" y="1078833"/>
                <a:ext cx="264600" cy="13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0F6CA1-2D80-F460-1246-F441668C81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3028" y="1069833"/>
                  <a:ext cx="2822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63BBDC-4799-56E7-F6C7-CC1AE3CB4BE5}"/>
                  </a:ext>
                </a:extLst>
              </p14:cNvPr>
              <p14:cNvContentPartPr/>
              <p14:nvPr/>
            </p14:nvContentPartPr>
            <p14:xfrm>
              <a:off x="4597668" y="1063713"/>
              <a:ext cx="130680" cy="37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63BBDC-4799-56E7-F6C7-CC1AE3CB4B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89028" y="1055073"/>
                <a:ext cx="14832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983283D-2159-7FCD-BD3B-E66C3FE15975}"/>
              </a:ext>
            </a:extLst>
          </p:cNvPr>
          <p:cNvGrpSpPr/>
          <p:nvPr/>
        </p:nvGrpSpPr>
        <p:grpSpPr>
          <a:xfrm>
            <a:off x="5102388" y="683553"/>
            <a:ext cx="1888920" cy="527040"/>
            <a:chOff x="5102388" y="683553"/>
            <a:chExt cx="18889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8505F20-CB04-8CB7-220E-536AEA1F9287}"/>
                    </a:ext>
                  </a:extLst>
                </p14:cNvPr>
                <p14:cNvContentPartPr/>
                <p14:nvPr/>
              </p14:nvContentPartPr>
              <p14:xfrm>
                <a:off x="5143788" y="1029513"/>
                <a:ext cx="6120" cy="174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8505F20-CB04-8CB7-220E-536AEA1F92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5148" y="1020513"/>
                  <a:ext cx="23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3A88F8-C196-D13D-D99A-F06AF8EDA9D0}"/>
                    </a:ext>
                  </a:extLst>
                </p14:cNvPr>
                <p14:cNvContentPartPr/>
                <p14:nvPr/>
              </p14:nvContentPartPr>
              <p14:xfrm>
                <a:off x="5102388" y="813153"/>
                <a:ext cx="218160" cy="38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3A88F8-C196-D13D-D99A-F06AF8EDA9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3748" y="804153"/>
                  <a:ext cx="235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2A47F6-7AA3-E37D-F38A-B13F34FD0633}"/>
                    </a:ext>
                  </a:extLst>
                </p14:cNvPr>
                <p14:cNvContentPartPr/>
                <p14:nvPr/>
              </p14:nvContentPartPr>
              <p14:xfrm>
                <a:off x="5386068" y="1056873"/>
                <a:ext cx="11520" cy="126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2A47F6-7AA3-E37D-F38A-B13F34FD06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77428" y="1048233"/>
                  <a:ext cx="2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101041-9798-D9C9-E4C3-122E40169F55}"/>
                    </a:ext>
                  </a:extLst>
                </p14:cNvPr>
                <p14:cNvContentPartPr/>
                <p14:nvPr/>
              </p14:nvContentPartPr>
              <p14:xfrm>
                <a:off x="5388228" y="943833"/>
                <a:ext cx="160560" cy="21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101041-9798-D9C9-E4C3-122E40169F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79588" y="935193"/>
                  <a:ext cx="178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EE2822-CE57-E7C8-646D-D528205947E0}"/>
                    </a:ext>
                  </a:extLst>
                </p14:cNvPr>
                <p14:cNvContentPartPr/>
                <p14:nvPr/>
              </p14:nvContentPartPr>
              <p14:xfrm>
                <a:off x="5651748" y="990273"/>
                <a:ext cx="106920" cy="20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EE2822-CE57-E7C8-646D-D528205947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43108" y="981273"/>
                  <a:ext cx="124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3849E2-CC8C-293D-4024-6D2BDD60BE85}"/>
                    </a:ext>
                  </a:extLst>
                </p14:cNvPr>
                <p14:cNvContentPartPr/>
                <p14:nvPr/>
              </p14:nvContentPartPr>
              <p14:xfrm>
                <a:off x="5770548" y="1013673"/>
                <a:ext cx="277200" cy="13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3849E2-CC8C-293D-4024-6D2BDD60BE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61908" y="1004673"/>
                  <a:ext cx="294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0D4B87-E5C4-CBB8-209A-E622C5C331B6}"/>
                    </a:ext>
                  </a:extLst>
                </p14:cNvPr>
                <p14:cNvContentPartPr/>
                <p14:nvPr/>
              </p14:nvContentPartPr>
              <p14:xfrm>
                <a:off x="6083388" y="776793"/>
                <a:ext cx="38520" cy="43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0D4B87-E5C4-CBB8-209A-E622C5C331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74748" y="768153"/>
                  <a:ext cx="56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66008C-3BCF-E394-C27E-A646094B7889}"/>
                    </a:ext>
                  </a:extLst>
                </p14:cNvPr>
                <p14:cNvContentPartPr/>
                <p14:nvPr/>
              </p14:nvContentPartPr>
              <p14:xfrm>
                <a:off x="6058908" y="683553"/>
                <a:ext cx="394200" cy="46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66008C-3BCF-E394-C27E-A646094B78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49908" y="674913"/>
                  <a:ext cx="4118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8A72BE-5037-606D-A972-37B3BEE0E1EC}"/>
                    </a:ext>
                  </a:extLst>
                </p14:cNvPr>
                <p14:cNvContentPartPr/>
                <p14:nvPr/>
              </p14:nvContentPartPr>
              <p14:xfrm>
                <a:off x="6329268" y="1044993"/>
                <a:ext cx="241560" cy="5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8A72BE-5037-606D-A972-37B3BEE0E1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20268" y="1035993"/>
                  <a:ext cx="259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893299-C190-A980-7135-60F46EBD3864}"/>
                    </a:ext>
                  </a:extLst>
                </p14:cNvPr>
                <p14:cNvContentPartPr/>
                <p14:nvPr/>
              </p14:nvContentPartPr>
              <p14:xfrm>
                <a:off x="6583788" y="977313"/>
                <a:ext cx="407520" cy="17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893299-C190-A980-7135-60F46EBD38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4788" y="968673"/>
                  <a:ext cx="425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625B9D-5925-E252-AA8E-A874D891ADC4}"/>
                    </a:ext>
                  </a:extLst>
                </p14:cNvPr>
                <p14:cNvContentPartPr/>
                <p14:nvPr/>
              </p14:nvContentPartPr>
              <p14:xfrm>
                <a:off x="6686748" y="819993"/>
                <a:ext cx="1440" cy="3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625B9D-5925-E252-AA8E-A874D891AD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78108" y="810993"/>
                  <a:ext cx="190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F6ADE0-267D-5D5B-20AA-75A04D23673E}"/>
              </a:ext>
            </a:extLst>
          </p:cNvPr>
          <p:cNvGrpSpPr/>
          <p:nvPr/>
        </p:nvGrpSpPr>
        <p:grpSpPr>
          <a:xfrm>
            <a:off x="1976148" y="1073073"/>
            <a:ext cx="477000" cy="326160"/>
            <a:chOff x="1976148" y="1073073"/>
            <a:chExt cx="4770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267D1E-C6FA-6261-3E9A-7765BE765705}"/>
                    </a:ext>
                  </a:extLst>
                </p14:cNvPr>
                <p14:cNvContentPartPr/>
                <p14:nvPr/>
              </p14:nvContentPartPr>
              <p14:xfrm>
                <a:off x="1976148" y="1073073"/>
                <a:ext cx="16200" cy="28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267D1E-C6FA-6261-3E9A-7765BE7657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67508" y="1064433"/>
                  <a:ext cx="3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F670B7-6E3A-87DC-B652-3967DCBA5964}"/>
                    </a:ext>
                  </a:extLst>
                </p14:cNvPr>
                <p14:cNvContentPartPr/>
                <p14:nvPr/>
              </p14:nvContentPartPr>
              <p14:xfrm>
                <a:off x="2221308" y="1122753"/>
                <a:ext cx="151560" cy="27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F670B7-6E3A-87DC-B652-3967DCBA59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12668" y="1113753"/>
                  <a:ext cx="169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4D1C4D-66BD-817F-8B8A-BDF7DC6B8813}"/>
                    </a:ext>
                  </a:extLst>
                </p14:cNvPr>
                <p14:cNvContentPartPr/>
                <p14:nvPr/>
              </p14:nvContentPartPr>
              <p14:xfrm>
                <a:off x="2288988" y="1225353"/>
                <a:ext cx="164160" cy="3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4D1C4D-66BD-817F-8B8A-BDF7DC6B881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0348" y="1216713"/>
                  <a:ext cx="181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BA05E3-92DC-8D1D-951C-2ED7D75B9BFA}"/>
                    </a:ext>
                  </a:extLst>
                </p14:cNvPr>
                <p14:cNvContentPartPr/>
                <p14:nvPr/>
              </p14:nvContentPartPr>
              <p14:xfrm>
                <a:off x="2118708" y="1329393"/>
                <a:ext cx="24840" cy="4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BA05E3-92DC-8D1D-951C-2ED7D75B9B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09708" y="1320753"/>
                  <a:ext cx="4248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650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927BBB-1B79-4575-A784-B5FA74832B13}"/>
                  </a:ext>
                </a:extLst>
              </p14:cNvPr>
              <p14:cNvContentPartPr/>
              <p14:nvPr/>
            </p14:nvContentPartPr>
            <p14:xfrm>
              <a:off x="981721" y="1224360"/>
              <a:ext cx="7179120" cy="358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927BBB-1B79-4575-A784-B5FA74832B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601" y="572400"/>
                <a:ext cx="7518516" cy="424865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0313287-148A-4266-8B51-B7212A7AB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4"/>
          <a:stretch/>
        </p:blipFill>
        <p:spPr>
          <a:xfrm>
            <a:off x="8007939" y="4447712"/>
            <a:ext cx="4050896" cy="1956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A923CC2-1490-433E-AAE3-36E1B1BD1B54}"/>
                  </a:ext>
                </a:extLst>
              </p14:cNvPr>
              <p14:cNvContentPartPr/>
              <p14:nvPr/>
            </p14:nvContentPartPr>
            <p14:xfrm>
              <a:off x="7265793" y="1192233"/>
              <a:ext cx="2520" cy="2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A923CC2-1490-433E-AAE3-36E1B1BD1B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1473" y="1187913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A002CA-9381-5467-07BF-FF9EE5706D6C}"/>
                  </a:ext>
                </a:extLst>
              </p14:cNvPr>
              <p14:cNvContentPartPr/>
              <p14:nvPr/>
            </p14:nvContentPartPr>
            <p14:xfrm>
              <a:off x="1787760" y="365760"/>
              <a:ext cx="10094040" cy="533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A002CA-9381-5467-07BF-FF9EE5706D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78400" y="356400"/>
                <a:ext cx="10112760" cy="53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90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D1B6-8789-EBE6-B291-C101BDF6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Purpose of Chapter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B3C3D8-1A6B-E886-4810-B3F82B7A3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997272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2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8" y="471487"/>
            <a:ext cx="10048519" cy="5915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6040" y="4025160"/>
              <a:ext cx="4083840" cy="144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800" y="4012200"/>
                <a:ext cx="410760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DC9EDA-4826-1FBF-1CA1-B49F341D52CE}"/>
                  </a:ext>
                </a:extLst>
              </p14:cNvPr>
              <p14:cNvContentPartPr/>
              <p14:nvPr/>
            </p14:nvContentPartPr>
            <p14:xfrm>
              <a:off x="6220800" y="4842360"/>
              <a:ext cx="5859360" cy="1425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DC9EDA-4826-1FBF-1CA1-B49F341D52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1440" y="2515680"/>
                <a:ext cx="5878080" cy="37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7918C6-A980-EFEF-0EAC-1EC2120C6A23}"/>
                  </a:ext>
                </a:extLst>
              </p14:cNvPr>
              <p14:cNvContentPartPr/>
              <p14:nvPr/>
            </p14:nvContentPartPr>
            <p14:xfrm>
              <a:off x="774000" y="1144800"/>
              <a:ext cx="3066480" cy="550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7918C6-A980-EFEF-0EAC-1EC2120C6A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640" y="1135440"/>
                <a:ext cx="7581240" cy="55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39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39" t="16217" b="59175"/>
          <a:stretch/>
        </p:blipFill>
        <p:spPr>
          <a:xfrm>
            <a:off x="1340529" y="1486527"/>
            <a:ext cx="7295324" cy="13800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5A6AF-F61B-1E99-E67A-68A50AA78DE8}"/>
              </a:ext>
            </a:extLst>
          </p:cNvPr>
          <p:cNvGrpSpPr/>
          <p:nvPr/>
        </p:nvGrpSpPr>
        <p:grpSpPr>
          <a:xfrm>
            <a:off x="1640808" y="3938941"/>
            <a:ext cx="5144760" cy="1019160"/>
            <a:chOff x="1797948" y="4150713"/>
            <a:chExt cx="514476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53AF1B-FAA1-4BC1-38A3-E5D95D085E1F}"/>
                    </a:ext>
                  </a:extLst>
                </p14:cNvPr>
                <p14:cNvContentPartPr/>
                <p14:nvPr/>
              </p14:nvContentPartPr>
              <p14:xfrm>
                <a:off x="1797948" y="4758393"/>
                <a:ext cx="240480" cy="5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53AF1B-FAA1-4BC1-38A3-E5D95D085E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8948" y="4749753"/>
                  <a:ext cx="258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BFA965-438F-F779-EBC4-49C45940359F}"/>
                    </a:ext>
                  </a:extLst>
                </p14:cNvPr>
                <p14:cNvContentPartPr/>
                <p14:nvPr/>
              </p14:nvContentPartPr>
              <p14:xfrm>
                <a:off x="2329308" y="4310553"/>
                <a:ext cx="266040" cy="51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BFA965-438F-F779-EBC4-49C4594035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0668" y="4301553"/>
                  <a:ext cx="283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865C21-6D86-EA86-F02D-2ED42F6DB092}"/>
                    </a:ext>
                  </a:extLst>
                </p14:cNvPr>
                <p14:cNvContentPartPr/>
                <p14:nvPr/>
              </p14:nvContentPartPr>
              <p14:xfrm>
                <a:off x="2675988" y="4601793"/>
                <a:ext cx="182160" cy="16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865C21-6D86-EA86-F02D-2ED42F6DB0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66988" y="4592793"/>
                  <a:ext cx="199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19045B-EAED-01D0-D6EB-2CB6ECF7A44F}"/>
                    </a:ext>
                  </a:extLst>
                </p14:cNvPr>
                <p14:cNvContentPartPr/>
                <p14:nvPr/>
              </p14:nvContentPartPr>
              <p14:xfrm>
                <a:off x="3324348" y="4225233"/>
                <a:ext cx="160200" cy="48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19045B-EAED-01D0-D6EB-2CB6ECF7A4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5348" y="4216593"/>
                  <a:ext cx="1778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11F765-79FE-C888-58E8-A489CB187490}"/>
                    </a:ext>
                  </a:extLst>
                </p14:cNvPr>
                <p14:cNvContentPartPr/>
                <p14:nvPr/>
              </p14:nvContentPartPr>
              <p14:xfrm>
                <a:off x="3629988" y="4150713"/>
                <a:ext cx="520560" cy="59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11F765-79FE-C888-58E8-A489CB1874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21348" y="4141713"/>
                  <a:ext cx="5382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DB9BE5-26AF-6A07-737D-F3F3AF4C4FDC}"/>
                    </a:ext>
                  </a:extLst>
                </p14:cNvPr>
                <p14:cNvContentPartPr/>
                <p14:nvPr/>
              </p14:nvContentPartPr>
              <p14:xfrm>
                <a:off x="4498308" y="4395153"/>
                <a:ext cx="438480" cy="59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DB9BE5-26AF-6A07-737D-F3F3AF4C4F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9308" y="4386153"/>
                  <a:ext cx="4561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76C34E-9F76-AF91-4C4F-899167DE1C5A}"/>
                    </a:ext>
                  </a:extLst>
                </p14:cNvPr>
                <p14:cNvContentPartPr/>
                <p14:nvPr/>
              </p14:nvContentPartPr>
              <p14:xfrm>
                <a:off x="5464548" y="4350873"/>
                <a:ext cx="742680" cy="51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76C34E-9F76-AF91-4C4F-899167DE1C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55908" y="4341873"/>
                  <a:ext cx="760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8902FD-4C48-396E-1BB5-D2445FD5DB98}"/>
                    </a:ext>
                  </a:extLst>
                </p14:cNvPr>
                <p14:cNvContentPartPr/>
                <p14:nvPr/>
              </p14:nvContentPartPr>
              <p14:xfrm>
                <a:off x="6229188" y="4563633"/>
                <a:ext cx="713520" cy="606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8902FD-4C48-396E-1BB5-D2445FD5DB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20548" y="4554633"/>
                  <a:ext cx="731160" cy="62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FC1F30-88AF-199C-4CE1-073D5ED73624}"/>
              </a:ext>
            </a:extLst>
          </p:cNvPr>
          <p:cNvGrpSpPr/>
          <p:nvPr/>
        </p:nvGrpSpPr>
        <p:grpSpPr>
          <a:xfrm>
            <a:off x="7196688" y="4008781"/>
            <a:ext cx="1161000" cy="1050480"/>
            <a:chOff x="7353828" y="4220553"/>
            <a:chExt cx="116100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81CA16-F6ED-AAFB-E198-04BB8A564063}"/>
                    </a:ext>
                  </a:extLst>
                </p14:cNvPr>
                <p14:cNvContentPartPr/>
                <p14:nvPr/>
              </p14:nvContentPartPr>
              <p14:xfrm>
                <a:off x="7384428" y="4404873"/>
                <a:ext cx="16200" cy="34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81CA16-F6ED-AAFB-E198-04BB8A5640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75428" y="4395873"/>
                  <a:ext cx="33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63FE5F-D442-5885-16DC-247B7CC41DC5}"/>
                    </a:ext>
                  </a:extLst>
                </p14:cNvPr>
                <p14:cNvContentPartPr/>
                <p14:nvPr/>
              </p14:nvContentPartPr>
              <p14:xfrm>
                <a:off x="7478388" y="4220553"/>
                <a:ext cx="11880" cy="47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63FE5F-D442-5885-16DC-247B7CC41D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69748" y="4211913"/>
                  <a:ext cx="29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ECC5C7-D07D-98DE-5BE8-927792891E99}"/>
                    </a:ext>
                  </a:extLst>
                </p14:cNvPr>
                <p14:cNvContentPartPr/>
                <p14:nvPr/>
              </p14:nvContentPartPr>
              <p14:xfrm>
                <a:off x="7353828" y="4594593"/>
                <a:ext cx="307440" cy="10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ECC5C7-D07D-98DE-5BE8-927792891E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45188" y="4585593"/>
                  <a:ext cx="32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3313B6-BFAB-2115-CD2F-504166514498}"/>
                    </a:ext>
                  </a:extLst>
                </p14:cNvPr>
                <p14:cNvContentPartPr/>
                <p14:nvPr/>
              </p14:nvContentPartPr>
              <p14:xfrm>
                <a:off x="7681428" y="4438713"/>
                <a:ext cx="160560" cy="29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3313B6-BFAB-2115-CD2F-5041665144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72428" y="4429713"/>
                  <a:ext cx="178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C3CD4A-19B3-E5B9-2F03-1356730F3DAA}"/>
                    </a:ext>
                  </a:extLst>
                </p14:cNvPr>
                <p14:cNvContentPartPr/>
                <p14:nvPr/>
              </p14:nvContentPartPr>
              <p14:xfrm>
                <a:off x="7910028" y="4233873"/>
                <a:ext cx="31680" cy="50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C3CD4A-19B3-E5B9-2F03-1356730F3D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01388" y="4224873"/>
                  <a:ext cx="49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A4B185-C68D-ADF3-4F14-EF5C8881ED95}"/>
                    </a:ext>
                  </a:extLst>
                </p14:cNvPr>
                <p14:cNvContentPartPr/>
                <p14:nvPr/>
              </p14:nvContentPartPr>
              <p14:xfrm>
                <a:off x="7894548" y="4565433"/>
                <a:ext cx="344520" cy="162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A4B185-C68D-ADF3-4F14-EF5C8881ED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85548" y="4556793"/>
                  <a:ext cx="362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DCBEA2-956D-9489-88E2-2B6D84766943}"/>
                    </a:ext>
                  </a:extLst>
                </p14:cNvPr>
                <p14:cNvContentPartPr/>
                <p14:nvPr/>
              </p14:nvContentPartPr>
              <p14:xfrm>
                <a:off x="8237628" y="4583793"/>
                <a:ext cx="277200" cy="68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DCBEA2-956D-9489-88E2-2B6D847669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28988" y="4575153"/>
                  <a:ext cx="294840" cy="70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01AC5-6913-E54C-BC0E-4112CEF4F1DD}"/>
              </a:ext>
            </a:extLst>
          </p:cNvPr>
          <p:cNvGrpSpPr/>
          <p:nvPr/>
        </p:nvGrpSpPr>
        <p:grpSpPr>
          <a:xfrm>
            <a:off x="8753328" y="3770461"/>
            <a:ext cx="648360" cy="702720"/>
            <a:chOff x="8910468" y="3982233"/>
            <a:chExt cx="64836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E7C2E8-432B-BED8-E233-6E73FEDAB05F}"/>
                    </a:ext>
                  </a:extLst>
                </p14:cNvPr>
                <p14:cNvContentPartPr/>
                <p14:nvPr/>
              </p14:nvContentPartPr>
              <p14:xfrm>
                <a:off x="8910468" y="3982233"/>
                <a:ext cx="311760" cy="70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E7C2E8-432B-BED8-E233-6E73FEDAB0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1468" y="3973233"/>
                  <a:ext cx="32940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318FCD-DF79-76B8-A2B9-63DD6BC69282}"/>
                    </a:ext>
                  </a:extLst>
                </p14:cNvPr>
                <p14:cNvContentPartPr/>
                <p14:nvPr/>
              </p14:nvContentPartPr>
              <p14:xfrm>
                <a:off x="9106668" y="4431153"/>
                <a:ext cx="293040" cy="19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318FCD-DF79-76B8-A2B9-63DD6BC692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97668" y="4422513"/>
                  <a:ext cx="310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D38D25-6A6A-54F1-1E76-704C78A4CB72}"/>
                    </a:ext>
                  </a:extLst>
                </p14:cNvPr>
                <p14:cNvContentPartPr/>
                <p14:nvPr/>
              </p14:nvContentPartPr>
              <p14:xfrm>
                <a:off x="9558468" y="4592073"/>
                <a:ext cx="360" cy="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D38D25-6A6A-54F1-1E76-704C78A4CB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49828" y="4583073"/>
                  <a:ext cx="18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68A0E03-8C5B-83CF-2347-7F371F6F9849}"/>
              </a:ext>
            </a:extLst>
          </p:cNvPr>
          <p:cNvGrpSpPr/>
          <p:nvPr/>
        </p:nvGrpSpPr>
        <p:grpSpPr>
          <a:xfrm>
            <a:off x="2449908" y="506793"/>
            <a:ext cx="1302480" cy="660600"/>
            <a:chOff x="2449908" y="506793"/>
            <a:chExt cx="130248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1C4A18-DF13-17E9-474E-A7F1C18B2222}"/>
                    </a:ext>
                  </a:extLst>
                </p14:cNvPr>
                <p14:cNvContentPartPr/>
                <p14:nvPr/>
              </p14:nvContentPartPr>
              <p14:xfrm>
                <a:off x="2449908" y="792633"/>
                <a:ext cx="137160" cy="37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1C4A18-DF13-17E9-474E-A7F1C18B22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45588" y="788313"/>
                  <a:ext cx="1458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4DEC73-1A8F-71F1-0C8D-7373D4E7EAEF}"/>
                    </a:ext>
                  </a:extLst>
                </p14:cNvPr>
                <p14:cNvContentPartPr/>
                <p14:nvPr/>
              </p14:nvContentPartPr>
              <p14:xfrm>
                <a:off x="2599668" y="964713"/>
                <a:ext cx="278640" cy="150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4DEC73-1A8F-71F1-0C8D-7373D4E7EA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95348" y="960393"/>
                  <a:ext cx="287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0A80FF-01B7-A32C-631C-E77DB85CEB1C}"/>
                    </a:ext>
                  </a:extLst>
                </p14:cNvPr>
                <p14:cNvContentPartPr/>
                <p14:nvPr/>
              </p14:nvContentPartPr>
              <p14:xfrm>
                <a:off x="2979828" y="934833"/>
                <a:ext cx="411840" cy="19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0A80FF-01B7-A32C-631C-E77DB85CEB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75508" y="930513"/>
                  <a:ext cx="42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103E1C-6AD0-EFCD-BC5E-205A3A017E77}"/>
                    </a:ext>
                  </a:extLst>
                </p14:cNvPr>
                <p14:cNvContentPartPr/>
                <p14:nvPr/>
              </p14:nvContentPartPr>
              <p14:xfrm>
                <a:off x="3437028" y="506793"/>
                <a:ext cx="315360" cy="64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103E1C-6AD0-EFCD-BC5E-205A3A017E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32708" y="502473"/>
                  <a:ext cx="32400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7C9EDB-0EFB-80F0-85A8-A9D918A0D0EF}"/>
              </a:ext>
            </a:extLst>
          </p:cNvPr>
          <p:cNvGrpSpPr/>
          <p:nvPr/>
        </p:nvGrpSpPr>
        <p:grpSpPr>
          <a:xfrm>
            <a:off x="4079628" y="707673"/>
            <a:ext cx="1017360" cy="468720"/>
            <a:chOff x="4079628" y="707673"/>
            <a:chExt cx="10173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A1EB21-A53D-437E-406A-A916AB5D809E}"/>
                    </a:ext>
                  </a:extLst>
                </p14:cNvPr>
                <p14:cNvContentPartPr/>
                <p14:nvPr/>
              </p14:nvContentPartPr>
              <p14:xfrm>
                <a:off x="4213188" y="815673"/>
                <a:ext cx="23760" cy="19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A1EB21-A53D-437E-406A-A916AB5D80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08868" y="811353"/>
                  <a:ext cx="3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F4A2FD5-59A3-CDCE-3893-AA2931ABB7BC}"/>
                    </a:ext>
                  </a:extLst>
                </p14:cNvPr>
                <p14:cNvContentPartPr/>
                <p14:nvPr/>
              </p14:nvContentPartPr>
              <p14:xfrm>
                <a:off x="4113468" y="1084233"/>
                <a:ext cx="204480" cy="9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F4A2FD5-59A3-CDCE-3893-AA2931ABB7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09148" y="1079913"/>
                  <a:ext cx="213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8BFEF6-B235-778C-6894-F53B226A09B8}"/>
                    </a:ext>
                  </a:extLst>
                </p14:cNvPr>
                <p14:cNvContentPartPr/>
                <p14:nvPr/>
              </p14:nvContentPartPr>
              <p14:xfrm>
                <a:off x="4079628" y="707673"/>
                <a:ext cx="269640" cy="141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8BFEF6-B235-778C-6894-F53B226A09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75308" y="703353"/>
                  <a:ext cx="27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92B7C9-A2A3-90CA-6070-9ACC24BAE4AA}"/>
                    </a:ext>
                  </a:extLst>
                </p14:cNvPr>
                <p14:cNvContentPartPr/>
                <p14:nvPr/>
              </p14:nvContentPartPr>
              <p14:xfrm>
                <a:off x="4335948" y="871473"/>
                <a:ext cx="151920" cy="258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92B7C9-A2A3-90CA-6070-9ACC24BAE4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1628" y="867153"/>
                  <a:ext cx="160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66B763-460A-9874-81D6-DF6D6E67141D}"/>
                    </a:ext>
                  </a:extLst>
                </p14:cNvPr>
                <p14:cNvContentPartPr/>
                <p14:nvPr/>
              </p14:nvContentPartPr>
              <p14:xfrm>
                <a:off x="4484988" y="913593"/>
                <a:ext cx="149400" cy="16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66B763-460A-9874-81D6-DF6D6E6714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80668" y="909273"/>
                  <a:ext cx="158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7035B2-9FBB-0192-45A7-0AAE6DCA33EC}"/>
                    </a:ext>
                  </a:extLst>
                </p14:cNvPr>
                <p14:cNvContentPartPr/>
                <p14:nvPr/>
              </p14:nvContentPartPr>
              <p14:xfrm>
                <a:off x="4711068" y="924393"/>
                <a:ext cx="385920" cy="13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7035B2-9FBB-0192-45A7-0AAE6DCA33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06748" y="920073"/>
                  <a:ext cx="39456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486C48E-0C55-59B0-90FB-8138D5EBC870}"/>
                  </a:ext>
                </a:extLst>
              </p14:cNvPr>
              <p14:cNvContentPartPr/>
              <p14:nvPr/>
            </p14:nvContentPartPr>
            <p14:xfrm>
              <a:off x="5569668" y="620193"/>
              <a:ext cx="626400" cy="48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486C48E-0C55-59B0-90FB-8138D5EBC87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65348" y="615873"/>
                <a:ext cx="63504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7316836-0F1E-E595-2C34-401AC62A4B73}"/>
              </a:ext>
            </a:extLst>
          </p:cNvPr>
          <p:cNvGrpSpPr/>
          <p:nvPr/>
        </p:nvGrpSpPr>
        <p:grpSpPr>
          <a:xfrm>
            <a:off x="6650748" y="590673"/>
            <a:ext cx="1447200" cy="498960"/>
            <a:chOff x="6650748" y="590673"/>
            <a:chExt cx="144720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DBF7BD-D2D5-2BCF-BA75-9714558E8358}"/>
                    </a:ext>
                  </a:extLst>
                </p14:cNvPr>
                <p14:cNvContentPartPr/>
                <p14:nvPr/>
              </p14:nvContentPartPr>
              <p14:xfrm>
                <a:off x="6650748" y="701913"/>
                <a:ext cx="446760" cy="387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DBF7BD-D2D5-2BCF-BA75-9714558E83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46428" y="697593"/>
                  <a:ext cx="455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EA0854-3CFC-73FF-EF4D-B31ECACCC69A}"/>
                    </a:ext>
                  </a:extLst>
                </p14:cNvPr>
                <p14:cNvContentPartPr/>
                <p14:nvPr/>
              </p14:nvContentPartPr>
              <p14:xfrm>
                <a:off x="7227468" y="590673"/>
                <a:ext cx="3600" cy="436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EA0854-3CFC-73FF-EF4D-B31ECACCC6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23148" y="586353"/>
                  <a:ext cx="12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69FB12-2AF2-D9D6-C532-A197B18554C5}"/>
                    </a:ext>
                  </a:extLst>
                </p14:cNvPr>
                <p14:cNvContentPartPr/>
                <p14:nvPr/>
              </p14:nvContentPartPr>
              <p14:xfrm>
                <a:off x="7133148" y="787593"/>
                <a:ext cx="212400" cy="13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69FB12-2AF2-D9D6-C532-A197B18554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28828" y="783273"/>
                  <a:ext cx="22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47E14C-95EB-B4B9-F451-BAA0FBB5E12B}"/>
                    </a:ext>
                  </a:extLst>
                </p14:cNvPr>
                <p14:cNvContentPartPr/>
                <p14:nvPr/>
              </p14:nvContentPartPr>
              <p14:xfrm>
                <a:off x="7381908" y="869313"/>
                <a:ext cx="195480" cy="15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47E14C-95EB-B4B9-F451-BAA0FBB5E1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77588" y="864993"/>
                  <a:ext cx="204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DE5B474-0B15-B38B-96EE-0CAA63E2FDFB}"/>
                    </a:ext>
                  </a:extLst>
                </p14:cNvPr>
                <p14:cNvContentPartPr/>
                <p14:nvPr/>
              </p14:nvContentPartPr>
              <p14:xfrm>
                <a:off x="7620948" y="903153"/>
                <a:ext cx="170640" cy="12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DE5B474-0B15-B38B-96EE-0CAA63E2FD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16628" y="898833"/>
                  <a:ext cx="179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5E96A8-981D-0295-B850-56369D459F6C}"/>
                    </a:ext>
                  </a:extLst>
                </p14:cNvPr>
                <p14:cNvContentPartPr/>
                <p14:nvPr/>
              </p14:nvContentPartPr>
              <p14:xfrm>
                <a:off x="7893468" y="599673"/>
                <a:ext cx="123840" cy="366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5E96A8-981D-0295-B850-56369D459F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89148" y="595353"/>
                  <a:ext cx="132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62AC46-F5ED-2CE5-522A-B1E358237703}"/>
                    </a:ext>
                  </a:extLst>
                </p14:cNvPr>
                <p14:cNvContentPartPr/>
                <p14:nvPr/>
              </p14:nvContentPartPr>
              <p14:xfrm>
                <a:off x="7777908" y="700833"/>
                <a:ext cx="268200" cy="5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62AC46-F5ED-2CE5-522A-B1E3582377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73588" y="696513"/>
                  <a:ext cx="27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361BF0-B667-B06F-6659-CA213FD3E42C}"/>
                    </a:ext>
                  </a:extLst>
                </p14:cNvPr>
                <p14:cNvContentPartPr/>
                <p14:nvPr/>
              </p14:nvContentPartPr>
              <p14:xfrm>
                <a:off x="8097588" y="1007553"/>
                <a:ext cx="36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361BF0-B667-B06F-6659-CA213FD3E4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93268" y="1003233"/>
                  <a:ext cx="90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2A0E622-19DA-D87A-1206-AB366066DFD2}"/>
                  </a:ext>
                </a:extLst>
              </p14:cNvPr>
              <p14:cNvContentPartPr/>
              <p14:nvPr/>
            </p14:nvContentPartPr>
            <p14:xfrm>
              <a:off x="1648368" y="5431861"/>
              <a:ext cx="193320" cy="24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2A0E622-19DA-D87A-1206-AB366066DFD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44048" y="5427604"/>
                <a:ext cx="201960" cy="32995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CBA39F-2CFC-6B26-8EFB-955B9D27D30E}"/>
              </a:ext>
            </a:extLst>
          </p:cNvPr>
          <p:cNvGrpSpPr/>
          <p:nvPr/>
        </p:nvGrpSpPr>
        <p:grpSpPr>
          <a:xfrm>
            <a:off x="6554448" y="4836421"/>
            <a:ext cx="1319040" cy="519120"/>
            <a:chOff x="6711588" y="5048193"/>
            <a:chExt cx="131904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D1402E-B120-0AD9-E2EB-931A2FDF7A2E}"/>
                    </a:ext>
                  </a:extLst>
                </p14:cNvPr>
                <p14:cNvContentPartPr/>
                <p14:nvPr/>
              </p14:nvContentPartPr>
              <p14:xfrm>
                <a:off x="6733908" y="5304513"/>
                <a:ext cx="176400" cy="262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D1402E-B120-0AD9-E2EB-931A2FDF7A2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29588" y="5300193"/>
                  <a:ext cx="185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1A600F-E8B4-4F5F-2146-17DE6CC1C4BA}"/>
                    </a:ext>
                  </a:extLst>
                </p14:cNvPr>
                <p14:cNvContentPartPr/>
                <p14:nvPr/>
              </p14:nvContentPartPr>
              <p14:xfrm>
                <a:off x="6736068" y="5407473"/>
                <a:ext cx="162000" cy="88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1A600F-E8B4-4F5F-2146-17DE6CC1C4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31748" y="5403153"/>
                  <a:ext cx="17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AB9AC2-A16D-F24D-4BB0-C4E0F98765A4}"/>
                    </a:ext>
                  </a:extLst>
                </p14:cNvPr>
                <p14:cNvContentPartPr/>
                <p14:nvPr/>
              </p14:nvContentPartPr>
              <p14:xfrm>
                <a:off x="6711588" y="5221713"/>
                <a:ext cx="228960" cy="13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AB9AC2-A16D-F24D-4BB0-C4E0F98765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07268" y="5217393"/>
                  <a:ext cx="237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4C1912-542C-24AD-8C1A-E6F89A211CD6}"/>
                    </a:ext>
                  </a:extLst>
                </p14:cNvPr>
                <p14:cNvContentPartPr/>
                <p14:nvPr/>
              </p14:nvContentPartPr>
              <p14:xfrm>
                <a:off x="7028748" y="5392353"/>
                <a:ext cx="192240" cy="142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4C1912-542C-24AD-8C1A-E6F89A211C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4428" y="5388033"/>
                  <a:ext cx="20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BEC41D4-A999-5824-01CC-86D572C1555F}"/>
                    </a:ext>
                  </a:extLst>
                </p14:cNvPr>
                <p14:cNvContentPartPr/>
                <p14:nvPr/>
              </p14:nvContentPartPr>
              <p14:xfrm>
                <a:off x="7262028" y="5113713"/>
                <a:ext cx="65880" cy="417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BEC41D4-A999-5824-01CC-86D572C155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7708" y="5109393"/>
                  <a:ext cx="74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B8FA1EE-E45F-54A1-FCEA-057230922229}"/>
                    </a:ext>
                  </a:extLst>
                </p14:cNvPr>
                <p14:cNvContentPartPr/>
                <p14:nvPr/>
              </p14:nvContentPartPr>
              <p14:xfrm>
                <a:off x="7187868" y="5313513"/>
                <a:ext cx="160560" cy="6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B8FA1EE-E45F-54A1-FCEA-0572309222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83548" y="5309193"/>
                  <a:ext cx="16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D80977-E871-D60E-4F00-E212B909271C}"/>
                    </a:ext>
                  </a:extLst>
                </p14:cNvPr>
                <p14:cNvContentPartPr/>
                <p14:nvPr/>
              </p14:nvContentPartPr>
              <p14:xfrm>
                <a:off x="7331868" y="5352033"/>
                <a:ext cx="238680" cy="120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D80977-E871-D60E-4F00-E212B9092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27548" y="5347713"/>
                  <a:ext cx="24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83453E6-A497-10AC-0084-178BE19EB160}"/>
                    </a:ext>
                  </a:extLst>
                </p14:cNvPr>
                <p14:cNvContentPartPr/>
                <p14:nvPr/>
              </p14:nvContentPartPr>
              <p14:xfrm>
                <a:off x="7668108" y="5416473"/>
                <a:ext cx="115920" cy="58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83453E6-A497-10AC-0084-178BE19EB1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63788" y="5412153"/>
                  <a:ext cx="124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4C9630-BBBE-C08D-04C3-FE988E9C5D64}"/>
                    </a:ext>
                  </a:extLst>
                </p14:cNvPr>
                <p14:cNvContentPartPr/>
                <p14:nvPr/>
              </p14:nvContentPartPr>
              <p14:xfrm>
                <a:off x="7811388" y="5048193"/>
                <a:ext cx="219240" cy="47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4C9630-BBBE-C08D-04C3-FE988E9C5D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07068" y="5043873"/>
                  <a:ext cx="22788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B4679E-C313-6931-0DB5-C89389EE20FD}"/>
              </a:ext>
            </a:extLst>
          </p:cNvPr>
          <p:cNvGrpSpPr/>
          <p:nvPr/>
        </p:nvGrpSpPr>
        <p:grpSpPr>
          <a:xfrm>
            <a:off x="8227368" y="4802221"/>
            <a:ext cx="1990800" cy="840960"/>
            <a:chOff x="8384508" y="5013993"/>
            <a:chExt cx="199080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5FBEE4-1434-C3A4-C781-0754CB0B6BDA}"/>
                    </a:ext>
                  </a:extLst>
                </p14:cNvPr>
                <p14:cNvContentPartPr/>
                <p14:nvPr/>
              </p14:nvContentPartPr>
              <p14:xfrm>
                <a:off x="8388828" y="5308473"/>
                <a:ext cx="209880" cy="246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5FBEE4-1434-C3A4-C781-0754CB0B6B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84508" y="5304153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333D65-5D51-2BAE-349E-39E685CCC802}"/>
                    </a:ext>
                  </a:extLst>
                </p14:cNvPr>
                <p14:cNvContentPartPr/>
                <p14:nvPr/>
              </p14:nvContentPartPr>
              <p14:xfrm>
                <a:off x="8466228" y="5368953"/>
                <a:ext cx="106920" cy="66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333D65-5D51-2BAE-349E-39E685CCC8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61908" y="5364633"/>
                  <a:ext cx="115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012490-EE29-E5D1-7FCC-3FE67462C7B0}"/>
                    </a:ext>
                  </a:extLst>
                </p14:cNvPr>
                <p14:cNvContentPartPr/>
                <p14:nvPr/>
              </p14:nvContentPartPr>
              <p14:xfrm>
                <a:off x="8384508" y="5162313"/>
                <a:ext cx="268200" cy="159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012490-EE29-E5D1-7FCC-3FE67462C7B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80188" y="5157993"/>
                  <a:ext cx="276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46977D-803E-7292-7813-8713DE0B92CC}"/>
                    </a:ext>
                  </a:extLst>
                </p14:cNvPr>
                <p14:cNvContentPartPr/>
                <p14:nvPr/>
              </p14:nvContentPartPr>
              <p14:xfrm>
                <a:off x="8701668" y="5418633"/>
                <a:ext cx="89280" cy="87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46977D-803E-7292-7813-8713DE0B92C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97348" y="5414313"/>
                  <a:ext cx="9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110810-58E4-29ED-EB58-19B114796C37}"/>
                    </a:ext>
                  </a:extLst>
                </p14:cNvPr>
                <p14:cNvContentPartPr/>
                <p14:nvPr/>
              </p14:nvContentPartPr>
              <p14:xfrm>
                <a:off x="8843148" y="5238993"/>
                <a:ext cx="115920" cy="220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110810-58E4-29ED-EB58-19B114796C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8828" y="5234673"/>
                  <a:ext cx="124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5E5F4E-F2AF-485F-2F29-557E34E98A76}"/>
                    </a:ext>
                  </a:extLst>
                </p14:cNvPr>
                <p14:cNvContentPartPr/>
                <p14:nvPr/>
              </p14:nvContentPartPr>
              <p14:xfrm>
                <a:off x="9208548" y="5127753"/>
                <a:ext cx="118440" cy="360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5E5F4E-F2AF-485F-2F29-557E34E98A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04228" y="5123433"/>
                  <a:ext cx="127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F04B53-E4DF-32F9-6A94-7ACC2947829F}"/>
                    </a:ext>
                  </a:extLst>
                </p14:cNvPr>
                <p14:cNvContentPartPr/>
                <p14:nvPr/>
              </p14:nvContentPartPr>
              <p14:xfrm>
                <a:off x="9207468" y="5013993"/>
                <a:ext cx="820440" cy="84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F04B53-E4DF-32F9-6A94-7ACC294782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03148" y="5009673"/>
                  <a:ext cx="82908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D153378-DCA8-561F-6D55-11BEBE0688E1}"/>
                    </a:ext>
                  </a:extLst>
                </p14:cNvPr>
                <p14:cNvContentPartPr/>
                <p14:nvPr/>
              </p14:nvContentPartPr>
              <p14:xfrm>
                <a:off x="10057428" y="5295513"/>
                <a:ext cx="103680" cy="24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D153378-DCA8-561F-6D55-11BEBE0688E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53108" y="5291193"/>
                  <a:ext cx="112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30A0DD-4739-9B68-069F-190E2E41D9FE}"/>
                    </a:ext>
                  </a:extLst>
                </p14:cNvPr>
                <p14:cNvContentPartPr/>
                <p14:nvPr/>
              </p14:nvContentPartPr>
              <p14:xfrm>
                <a:off x="10198908" y="5393433"/>
                <a:ext cx="17280" cy="102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30A0DD-4739-9B68-069F-190E2E41D9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94588" y="5389113"/>
                  <a:ext cx="25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EF90AF-F089-4E40-994A-4CF14C69E591}"/>
                    </a:ext>
                  </a:extLst>
                </p14:cNvPr>
                <p14:cNvContentPartPr/>
                <p14:nvPr/>
              </p14:nvContentPartPr>
              <p14:xfrm>
                <a:off x="10215468" y="5293353"/>
                <a:ext cx="159840" cy="23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EF90AF-F089-4E40-994A-4CF14C69E5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11148" y="5289033"/>
                  <a:ext cx="1684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EB57C9C-C0F8-DE04-EE05-66AE9C344630}"/>
              </a:ext>
            </a:extLst>
          </p:cNvPr>
          <p:cNvGrpSpPr/>
          <p:nvPr/>
        </p:nvGrpSpPr>
        <p:grpSpPr>
          <a:xfrm>
            <a:off x="2189448" y="4900501"/>
            <a:ext cx="3964680" cy="1284480"/>
            <a:chOff x="2346588" y="5112273"/>
            <a:chExt cx="3964680" cy="12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12EABB0-1C34-87C0-0AFB-0251C475E885}"/>
                    </a:ext>
                  </a:extLst>
                </p14:cNvPr>
                <p14:cNvContentPartPr/>
                <p14:nvPr/>
              </p14:nvContentPartPr>
              <p14:xfrm>
                <a:off x="2346588" y="5199033"/>
                <a:ext cx="158040" cy="479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12EABB0-1C34-87C0-0AFB-0251C475E8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42268" y="5194713"/>
                  <a:ext cx="1666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E84F03-3557-8914-F076-6FAA8758E6F1}"/>
                    </a:ext>
                  </a:extLst>
                </p14:cNvPr>
                <p14:cNvContentPartPr/>
                <p14:nvPr/>
              </p14:nvContentPartPr>
              <p14:xfrm>
                <a:off x="2623428" y="5499993"/>
                <a:ext cx="124560" cy="129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E84F03-3557-8914-F076-6FAA8758E6F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19108" y="5495673"/>
                  <a:ext cx="133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078D014-2EB0-0B75-0440-6566528A843C}"/>
                    </a:ext>
                  </a:extLst>
                </p14:cNvPr>
                <p14:cNvContentPartPr/>
                <p14:nvPr/>
              </p14:nvContentPartPr>
              <p14:xfrm>
                <a:off x="3191868" y="5157993"/>
                <a:ext cx="187920" cy="451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78D014-2EB0-0B75-0440-6566528A84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87548" y="5153673"/>
                  <a:ext cx="1965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9436DC-46E7-90E5-3A91-A8D78B831D0B}"/>
                    </a:ext>
                  </a:extLst>
                </p14:cNvPr>
                <p14:cNvContentPartPr/>
                <p14:nvPr/>
              </p14:nvContentPartPr>
              <p14:xfrm>
                <a:off x="3510108" y="5151153"/>
                <a:ext cx="552240" cy="46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9436DC-46E7-90E5-3A91-A8D78B831D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05788" y="5146833"/>
                  <a:ext cx="560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2F6452-359A-F80C-19BE-B571AB912F7F}"/>
                    </a:ext>
                  </a:extLst>
                </p14:cNvPr>
                <p14:cNvContentPartPr/>
                <p14:nvPr/>
              </p14:nvContentPartPr>
              <p14:xfrm>
                <a:off x="4399308" y="5217393"/>
                <a:ext cx="524160" cy="61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2F6452-359A-F80C-19BE-B571AB912F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94988" y="5213073"/>
                  <a:ext cx="5328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685754-5765-ECC3-A30D-EBF8744331C8}"/>
                    </a:ext>
                  </a:extLst>
                </p14:cNvPr>
                <p14:cNvContentPartPr/>
                <p14:nvPr/>
              </p14:nvContentPartPr>
              <p14:xfrm>
                <a:off x="5436468" y="5112273"/>
                <a:ext cx="207720" cy="48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85754-5765-ECC3-A30D-EBF8744331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32148" y="5107953"/>
                  <a:ext cx="2163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B12589D-4281-04E2-D5D4-2DE82D08761D}"/>
                    </a:ext>
                  </a:extLst>
                </p14:cNvPr>
                <p14:cNvContentPartPr/>
                <p14:nvPr/>
              </p14:nvContentPartPr>
              <p14:xfrm>
                <a:off x="5665068" y="5444193"/>
                <a:ext cx="207360" cy="12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B12589D-4281-04E2-D5D4-2DE82D0876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60748" y="5439873"/>
                  <a:ext cx="21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F56AA7-6D7F-5506-616F-5D80E9D0CC21}"/>
                    </a:ext>
                  </a:extLst>
                </p14:cNvPr>
                <p14:cNvContentPartPr/>
                <p14:nvPr/>
              </p14:nvContentPartPr>
              <p14:xfrm>
                <a:off x="5821308" y="5389113"/>
                <a:ext cx="6120" cy="6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F56AA7-6D7F-5506-616F-5D80E9D0CC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16988" y="5384793"/>
                  <a:ext cx="14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BF9041-F4AB-491C-DB71-E3C36090C246}"/>
                    </a:ext>
                  </a:extLst>
                </p14:cNvPr>
                <p14:cNvContentPartPr/>
                <p14:nvPr/>
              </p14:nvContentPartPr>
              <p14:xfrm>
                <a:off x="5961348" y="5418633"/>
                <a:ext cx="349920" cy="45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BF9041-F4AB-491C-DB71-E3C36090C2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57028" y="5414313"/>
                  <a:ext cx="358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89D615-CC18-261F-E98F-0D3CD22594D4}"/>
                    </a:ext>
                  </a:extLst>
                </p14:cNvPr>
                <p14:cNvContentPartPr/>
                <p14:nvPr/>
              </p14:nvContentPartPr>
              <p14:xfrm>
                <a:off x="2498508" y="5715273"/>
                <a:ext cx="478080" cy="66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89D615-CC18-261F-E98F-0D3CD22594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94188" y="5710953"/>
                  <a:ext cx="48672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DA89A3-2947-1AD1-10E5-764693A1298F}"/>
                    </a:ext>
                  </a:extLst>
                </p14:cNvPr>
                <p14:cNvContentPartPr/>
                <p14:nvPr/>
              </p14:nvContentPartPr>
              <p14:xfrm>
                <a:off x="3424788" y="5847033"/>
                <a:ext cx="219960" cy="303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DA89A3-2947-1AD1-10E5-764693A129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20468" y="5842713"/>
                  <a:ext cx="228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29ADCD-9947-AE6D-93CD-2F8739526D68}"/>
                    </a:ext>
                  </a:extLst>
                </p14:cNvPr>
                <p14:cNvContentPartPr/>
                <p14:nvPr/>
              </p14:nvContentPartPr>
              <p14:xfrm>
                <a:off x="3745188" y="5946033"/>
                <a:ext cx="284040" cy="33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29ADCD-9947-AE6D-93CD-2F8739526D6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40868" y="5941713"/>
                  <a:ext cx="292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A008CBB-8DCB-008B-1162-41A1A6A8E2C3}"/>
                    </a:ext>
                  </a:extLst>
                </p14:cNvPr>
                <p14:cNvContentPartPr/>
                <p14:nvPr/>
              </p14:nvContentPartPr>
              <p14:xfrm>
                <a:off x="4173948" y="5752713"/>
                <a:ext cx="33840" cy="41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A008CBB-8DCB-008B-1162-41A1A6A8E2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69628" y="5748393"/>
                  <a:ext cx="42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D62087-E3FD-5D08-CEBB-C295714257CC}"/>
                    </a:ext>
                  </a:extLst>
                </p14:cNvPr>
                <p14:cNvContentPartPr/>
                <p14:nvPr/>
              </p14:nvContentPartPr>
              <p14:xfrm>
                <a:off x="4554108" y="5942073"/>
                <a:ext cx="6120" cy="162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D62087-E3FD-5D08-CEBB-C295714257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9788" y="5937753"/>
                  <a:ext cx="14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17AF84-A18B-E76C-6FD9-C3DFDCA48194}"/>
                    </a:ext>
                  </a:extLst>
                </p14:cNvPr>
                <p14:cNvContentPartPr/>
                <p14:nvPr/>
              </p14:nvContentPartPr>
              <p14:xfrm>
                <a:off x="4487868" y="6027033"/>
                <a:ext cx="244800" cy="13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17AF84-A18B-E76C-6FD9-C3DFDCA481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3548" y="6022713"/>
                  <a:ext cx="253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AA5EB4-F4B8-4335-9720-991D754DCE6C}"/>
                    </a:ext>
                  </a:extLst>
                </p14:cNvPr>
                <p14:cNvContentPartPr/>
                <p14:nvPr/>
              </p14:nvContentPartPr>
              <p14:xfrm>
                <a:off x="4391388" y="5802033"/>
                <a:ext cx="225720" cy="172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AA5EB4-F4B8-4335-9720-991D754DCE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87068" y="5797713"/>
                  <a:ext cx="23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114438-9368-5B31-A3A1-0005F2957856}"/>
                    </a:ext>
                  </a:extLst>
                </p14:cNvPr>
                <p14:cNvContentPartPr/>
                <p14:nvPr/>
              </p14:nvContentPartPr>
              <p14:xfrm>
                <a:off x="4762548" y="5995713"/>
                <a:ext cx="243720" cy="11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114438-9368-5B31-A3A1-0005F29578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58228" y="5991393"/>
                  <a:ext cx="252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6B6ABC-7426-C5D8-0248-911F57D28134}"/>
                    </a:ext>
                  </a:extLst>
                </p14:cNvPr>
                <p14:cNvContentPartPr/>
                <p14:nvPr/>
              </p14:nvContentPartPr>
              <p14:xfrm>
                <a:off x="5008788" y="5714553"/>
                <a:ext cx="167040" cy="415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6B6ABC-7426-C5D8-0248-911F57D281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04468" y="5710233"/>
                  <a:ext cx="175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0997384-FE01-8594-5148-55E0F4C2BD83}"/>
                    </a:ext>
                  </a:extLst>
                </p14:cNvPr>
                <p14:cNvContentPartPr/>
                <p14:nvPr/>
              </p14:nvContentPartPr>
              <p14:xfrm>
                <a:off x="5230908" y="5726073"/>
                <a:ext cx="429120" cy="38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0997384-FE01-8594-5148-55E0F4C2BD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26588" y="5721753"/>
                  <a:ext cx="437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BA42D90-528B-DC80-844E-86EC963289EC}"/>
                    </a:ext>
                  </a:extLst>
                </p14:cNvPr>
                <p14:cNvContentPartPr/>
                <p14:nvPr/>
              </p14:nvContentPartPr>
              <p14:xfrm>
                <a:off x="5531868" y="5978433"/>
                <a:ext cx="273960" cy="75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BA42D90-528B-DC80-844E-86EC963289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27548" y="5974113"/>
                  <a:ext cx="28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BC196D-39F9-CAFF-7CC2-D66425B75817}"/>
                    </a:ext>
                  </a:extLst>
                </p14:cNvPr>
                <p14:cNvContentPartPr/>
                <p14:nvPr/>
              </p14:nvContentPartPr>
              <p14:xfrm>
                <a:off x="5676948" y="5980593"/>
                <a:ext cx="310680" cy="416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BC196D-39F9-CAFF-7CC2-D66425B758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72628" y="5976273"/>
                  <a:ext cx="319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6CC287-7B17-6248-8392-4E66B8DB4EAD}"/>
                    </a:ext>
                  </a:extLst>
                </p14:cNvPr>
                <p14:cNvContentPartPr/>
                <p14:nvPr/>
              </p14:nvContentPartPr>
              <p14:xfrm>
                <a:off x="6134148" y="6068433"/>
                <a:ext cx="7200" cy="2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6CC287-7B17-6248-8392-4E66B8DB4E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29828" y="6064113"/>
                  <a:ext cx="15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27B3F3-B590-E7DC-14CC-4EF676F9E5CD}"/>
              </a:ext>
            </a:extLst>
          </p:cNvPr>
          <p:cNvGrpSpPr/>
          <p:nvPr/>
        </p:nvGrpSpPr>
        <p:grpSpPr>
          <a:xfrm>
            <a:off x="1723788" y="786873"/>
            <a:ext cx="394200" cy="432720"/>
            <a:chOff x="1723788" y="786873"/>
            <a:chExt cx="3942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8E9C251-EEFB-83BA-CCD2-B0E27B42327D}"/>
                    </a:ext>
                  </a:extLst>
                </p14:cNvPr>
                <p14:cNvContentPartPr/>
                <p14:nvPr/>
              </p14:nvContentPartPr>
              <p14:xfrm>
                <a:off x="1723788" y="786873"/>
                <a:ext cx="52200" cy="432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8E9C251-EEFB-83BA-CCD2-B0E27B42327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19468" y="782553"/>
                  <a:ext cx="608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97EBFE-F7C3-E33E-8079-68BBA6F9C87D}"/>
                    </a:ext>
                  </a:extLst>
                </p14:cNvPr>
                <p14:cNvContentPartPr/>
                <p14:nvPr/>
              </p14:nvContentPartPr>
              <p14:xfrm>
                <a:off x="1877508" y="1147953"/>
                <a:ext cx="6120" cy="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97EBFE-F7C3-E33E-8079-68BBA6F9C8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73188" y="1143633"/>
                  <a:ext cx="14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8FBE7A-8191-0C85-1702-9E7A57FC1102}"/>
                    </a:ext>
                  </a:extLst>
                </p14:cNvPr>
                <p14:cNvContentPartPr/>
                <p14:nvPr/>
              </p14:nvContentPartPr>
              <p14:xfrm>
                <a:off x="2097108" y="818913"/>
                <a:ext cx="20880" cy="331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8FBE7A-8191-0C85-1702-9E7A57FC11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92788" y="814593"/>
                  <a:ext cx="29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44F77D0-E8DD-9806-6390-271641D7A7BF}"/>
                    </a:ext>
                  </a:extLst>
                </p14:cNvPr>
                <p14:cNvContentPartPr/>
                <p14:nvPr/>
              </p14:nvContentPartPr>
              <p14:xfrm>
                <a:off x="1835028" y="1142913"/>
                <a:ext cx="47520" cy="64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44F77D0-E8DD-9806-6390-271641D7A7B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30708" y="1138593"/>
                  <a:ext cx="561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EA228E-0D78-0D79-F707-258E9C0261B8}"/>
                  </a:ext>
                </a:extLst>
              </p14:cNvPr>
              <p14:cNvContentPartPr/>
              <p14:nvPr/>
            </p14:nvContentPartPr>
            <p14:xfrm>
              <a:off x="2383560" y="2836080"/>
              <a:ext cx="6609600" cy="109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EA228E-0D78-0D79-F707-258E9C0261B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662120" y="2826720"/>
                <a:ext cx="734040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718FE4-353B-4EF3-806E-27ECFE54C2BD}"/>
                  </a:ext>
                </a:extLst>
              </p14:cNvPr>
              <p14:cNvContentPartPr/>
              <p14:nvPr/>
            </p14:nvContentPartPr>
            <p14:xfrm>
              <a:off x="3587040" y="1280520"/>
              <a:ext cx="7143840" cy="264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718FE4-353B-4EF3-806E-27ECFE54C2B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55520" y="911520"/>
                <a:ext cx="9684720" cy="30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DBB6E9C-6F61-3CDE-B71D-F7872E6CFE85}"/>
              </a:ext>
            </a:extLst>
          </p:cNvPr>
          <p:cNvGrpSpPr/>
          <p:nvPr/>
        </p:nvGrpSpPr>
        <p:grpSpPr>
          <a:xfrm>
            <a:off x="9125748" y="1105833"/>
            <a:ext cx="1793520" cy="1262160"/>
            <a:chOff x="9125748" y="1105833"/>
            <a:chExt cx="179352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B75B8D-7ED8-A748-8F78-B57624269AD2}"/>
                    </a:ext>
                  </a:extLst>
                </p14:cNvPr>
                <p14:cNvContentPartPr/>
                <p14:nvPr/>
              </p14:nvContentPartPr>
              <p14:xfrm>
                <a:off x="9568548" y="2020593"/>
                <a:ext cx="5400" cy="21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B75B8D-7ED8-A748-8F78-B57624269AD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59908" y="2011953"/>
                  <a:ext cx="2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16E42C-76E3-72E3-BD2A-9B5DF24A528D}"/>
                    </a:ext>
                  </a:extLst>
                </p14:cNvPr>
                <p14:cNvContentPartPr/>
                <p14:nvPr/>
              </p14:nvContentPartPr>
              <p14:xfrm>
                <a:off x="9499068" y="1812153"/>
                <a:ext cx="199800" cy="24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16E42C-76E3-72E3-BD2A-9B5DF24A52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90428" y="1803153"/>
                  <a:ext cx="217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2FBF23-15F0-7A22-F69A-8D8D5EC71C8E}"/>
                    </a:ext>
                  </a:extLst>
                </p14:cNvPr>
                <p14:cNvContentPartPr/>
                <p14:nvPr/>
              </p14:nvContentPartPr>
              <p14:xfrm>
                <a:off x="9720108" y="2034993"/>
                <a:ext cx="58680" cy="8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2FBF23-15F0-7A22-F69A-8D8D5EC71C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11108" y="2025993"/>
                  <a:ext cx="76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0DF547-6AE2-5C07-18CE-D098F0C0EA26}"/>
                    </a:ext>
                  </a:extLst>
                </p14:cNvPr>
                <p14:cNvContentPartPr/>
                <p14:nvPr/>
              </p14:nvContentPartPr>
              <p14:xfrm>
                <a:off x="9818748" y="1604793"/>
                <a:ext cx="496800" cy="55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0DF547-6AE2-5C07-18CE-D098F0C0EA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09748" y="1595793"/>
                  <a:ext cx="5144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0019B7-5FC2-2D7D-E130-51E430138672}"/>
                    </a:ext>
                  </a:extLst>
                </p14:cNvPr>
                <p14:cNvContentPartPr/>
                <p14:nvPr/>
              </p14:nvContentPartPr>
              <p14:xfrm>
                <a:off x="10118988" y="2050113"/>
                <a:ext cx="183240" cy="10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0019B7-5FC2-2D7D-E130-51E43013867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10348" y="2041113"/>
                  <a:ext cx="20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2FC5AA-692C-8A5D-6265-797D486AA2B4}"/>
                    </a:ext>
                  </a:extLst>
                </p14:cNvPr>
                <p14:cNvContentPartPr/>
                <p14:nvPr/>
              </p14:nvContentPartPr>
              <p14:xfrm>
                <a:off x="10329948" y="2006553"/>
                <a:ext cx="25056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2FC5AA-692C-8A5D-6265-797D486AA2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308" y="1997913"/>
                  <a:ext cx="268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5EF7E3-9581-8799-B327-2812342C1F60}"/>
                    </a:ext>
                  </a:extLst>
                </p14:cNvPr>
                <p14:cNvContentPartPr/>
                <p14:nvPr/>
              </p14:nvContentPartPr>
              <p14:xfrm>
                <a:off x="9125748" y="1136073"/>
                <a:ext cx="402480" cy="123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5EF7E3-9581-8799-B327-2812342C1F6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16748" y="1127073"/>
                  <a:ext cx="420120" cy="12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620B86-2AB7-F7F5-E5F9-DFEB2E3BDDAE}"/>
                    </a:ext>
                  </a:extLst>
                </p14:cNvPr>
                <p14:cNvContentPartPr/>
                <p14:nvPr/>
              </p14:nvContentPartPr>
              <p14:xfrm>
                <a:off x="10595268" y="1105833"/>
                <a:ext cx="324000" cy="119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620B86-2AB7-F7F5-E5F9-DFEB2E3BDD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86628" y="1097193"/>
                  <a:ext cx="341640" cy="12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4D2F403-B03C-5EC0-1AF7-E0F8292F2C22}"/>
                  </a:ext>
                </a:extLst>
              </p14:cNvPr>
              <p14:cNvContentPartPr/>
              <p14:nvPr/>
            </p14:nvContentPartPr>
            <p14:xfrm>
              <a:off x="3799548" y="2689833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4D2F403-B03C-5EC0-1AF7-E0F8292F2C2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790548" y="26808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0EE6D43-90D5-2806-1C50-09D660DD1197}"/>
                  </a:ext>
                </a:extLst>
              </p14:cNvPr>
              <p14:cNvContentPartPr/>
              <p14:nvPr/>
            </p14:nvContentPartPr>
            <p14:xfrm>
              <a:off x="1660068" y="3189153"/>
              <a:ext cx="263880" cy="47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0EE6D43-90D5-2806-1C50-09D660DD119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51068" y="3180153"/>
                <a:ext cx="28152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75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A80098D-D0C1-E24E-E482-055539108E36}"/>
              </a:ext>
            </a:extLst>
          </p:cNvPr>
          <p:cNvGrpSpPr/>
          <p:nvPr/>
        </p:nvGrpSpPr>
        <p:grpSpPr>
          <a:xfrm>
            <a:off x="2935381" y="1703806"/>
            <a:ext cx="7664400" cy="3297600"/>
            <a:chOff x="4059468" y="3291753"/>
            <a:chExt cx="766440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309045-24BF-3B65-57AE-06FF226A2803}"/>
                    </a:ext>
                  </a:extLst>
                </p14:cNvPr>
                <p14:cNvContentPartPr/>
                <p14:nvPr/>
              </p14:nvContentPartPr>
              <p14:xfrm>
                <a:off x="4372308" y="3416313"/>
                <a:ext cx="10440" cy="30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309045-24BF-3B65-57AE-06FF226A28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67988" y="3411993"/>
                  <a:ext cx="19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24A96B-7C4B-1DCE-CB2E-719932BA1881}"/>
                    </a:ext>
                  </a:extLst>
                </p14:cNvPr>
                <p14:cNvContentPartPr/>
                <p14:nvPr/>
              </p14:nvContentPartPr>
              <p14:xfrm>
                <a:off x="4261428" y="3619353"/>
                <a:ext cx="302040" cy="14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24A96B-7C4B-1DCE-CB2E-719932BA18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57108" y="3615033"/>
                  <a:ext cx="31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C6AF24-E287-976E-58A1-99E83151FB31}"/>
                    </a:ext>
                  </a:extLst>
                </p14:cNvPr>
                <p14:cNvContentPartPr/>
                <p14:nvPr/>
              </p14:nvContentPartPr>
              <p14:xfrm>
                <a:off x="4812588" y="3378153"/>
                <a:ext cx="171000" cy="31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C6AF24-E287-976E-58A1-99E83151FB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08268" y="3373833"/>
                  <a:ext cx="179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D7CFCE-C820-E582-7B13-5984BC1FECD6}"/>
                    </a:ext>
                  </a:extLst>
                </p14:cNvPr>
                <p14:cNvContentPartPr/>
                <p14:nvPr/>
              </p14:nvContentPartPr>
              <p14:xfrm>
                <a:off x="5004828" y="3548433"/>
                <a:ext cx="365760" cy="31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D7CFCE-C820-E582-7B13-5984BC1FEC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00508" y="3544113"/>
                  <a:ext cx="374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179B91-A79D-4CF0-4CD7-621DDA17520A}"/>
                    </a:ext>
                  </a:extLst>
                </p14:cNvPr>
                <p14:cNvContentPartPr/>
                <p14:nvPr/>
              </p14:nvContentPartPr>
              <p14:xfrm>
                <a:off x="5355468" y="3291753"/>
                <a:ext cx="388440" cy="40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179B91-A79D-4CF0-4CD7-621DDA1752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51148" y="3287433"/>
                  <a:ext cx="397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67A13D-1B0E-C409-8A0B-22B85A857E62}"/>
                    </a:ext>
                  </a:extLst>
                </p14:cNvPr>
                <p14:cNvContentPartPr/>
                <p14:nvPr/>
              </p14:nvContentPartPr>
              <p14:xfrm>
                <a:off x="5627268" y="3454833"/>
                <a:ext cx="249120" cy="9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67A13D-1B0E-C409-8A0B-22B85A857E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22948" y="3450513"/>
                  <a:ext cx="257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288B87-8540-CB1C-79C1-7C9F9B56D9F5}"/>
                    </a:ext>
                  </a:extLst>
                </p14:cNvPr>
                <p14:cNvContentPartPr/>
                <p14:nvPr/>
              </p14:nvContentPartPr>
              <p14:xfrm>
                <a:off x="6480468" y="3490113"/>
                <a:ext cx="2268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288B87-8540-CB1C-79C1-7C9F9B56D9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76148" y="3485793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214C64-75F8-6A33-0F18-E7B3B958663C}"/>
                    </a:ext>
                  </a:extLst>
                </p14:cNvPr>
                <p14:cNvContentPartPr/>
                <p14:nvPr/>
              </p14:nvContentPartPr>
              <p14:xfrm>
                <a:off x="5933628" y="3353673"/>
                <a:ext cx="253800" cy="317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214C64-75F8-6A33-0F18-E7B3B95866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29308" y="3349353"/>
                  <a:ext cx="262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897B25-BDEB-F32C-8BC8-3F56C544DDBE}"/>
                    </a:ext>
                  </a:extLst>
                </p14:cNvPr>
                <p14:cNvContentPartPr/>
                <p14:nvPr/>
              </p14:nvContentPartPr>
              <p14:xfrm>
                <a:off x="6204708" y="3550593"/>
                <a:ext cx="325440" cy="13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897B25-BDEB-F32C-8BC8-3F56C544DD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00388" y="3546273"/>
                  <a:ext cx="334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F738BF-8786-CAEC-F7B4-325D21F7E9FC}"/>
                    </a:ext>
                  </a:extLst>
                </p14:cNvPr>
                <p14:cNvContentPartPr/>
                <p14:nvPr/>
              </p14:nvContentPartPr>
              <p14:xfrm>
                <a:off x="6463548" y="3486873"/>
                <a:ext cx="2160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F738BF-8786-CAEC-F7B4-325D21F7E9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59228" y="3482553"/>
                  <a:ext cx="3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F3CFFF-8F59-62B3-D882-58B78043CC9C}"/>
                    </a:ext>
                  </a:extLst>
                </p14:cNvPr>
                <p14:cNvContentPartPr/>
                <p14:nvPr/>
              </p14:nvContentPartPr>
              <p14:xfrm>
                <a:off x="6594228" y="3549513"/>
                <a:ext cx="271440" cy="8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F3CFFF-8F59-62B3-D882-58B78043CC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89908" y="3545193"/>
                  <a:ext cx="280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CF1F06-8052-5FC8-7850-42AEC8CF8155}"/>
                    </a:ext>
                  </a:extLst>
                </p14:cNvPr>
                <p14:cNvContentPartPr/>
                <p14:nvPr/>
              </p14:nvContentPartPr>
              <p14:xfrm>
                <a:off x="7034868" y="3524313"/>
                <a:ext cx="136080" cy="29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CF1F06-8052-5FC8-7850-42AEC8CF81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30548" y="3519993"/>
                  <a:ext cx="144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05B21B-78CD-89C7-0E22-6860A66037D6}"/>
                    </a:ext>
                  </a:extLst>
                </p14:cNvPr>
                <p14:cNvContentPartPr/>
                <p14:nvPr/>
              </p14:nvContentPartPr>
              <p14:xfrm>
                <a:off x="7396668" y="3394353"/>
                <a:ext cx="24840" cy="32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05B21B-78CD-89C7-0E22-6860A6603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92348" y="3390033"/>
                  <a:ext cx="33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0765026-629F-7A84-110A-E068F35C6BAC}"/>
                    </a:ext>
                  </a:extLst>
                </p14:cNvPr>
                <p14:cNvContentPartPr/>
                <p14:nvPr/>
              </p14:nvContentPartPr>
              <p14:xfrm>
                <a:off x="7310268" y="3296433"/>
                <a:ext cx="536400" cy="37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0765026-629F-7A84-110A-E068F35C6B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5948" y="3292113"/>
                  <a:ext cx="545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02F520-94EE-CC9B-B500-E75C388BBDD8}"/>
                    </a:ext>
                  </a:extLst>
                </p14:cNvPr>
                <p14:cNvContentPartPr/>
                <p14:nvPr/>
              </p14:nvContentPartPr>
              <p14:xfrm>
                <a:off x="8156988" y="3444753"/>
                <a:ext cx="11520" cy="21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02F520-94EE-CC9B-B500-E75C388BBDD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52668" y="3440433"/>
                  <a:ext cx="20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9D8EAF-D14F-638B-C1BC-F74C51F3ED7C}"/>
                    </a:ext>
                  </a:extLst>
                </p14:cNvPr>
                <p14:cNvContentPartPr/>
                <p14:nvPr/>
              </p14:nvContentPartPr>
              <p14:xfrm>
                <a:off x="8045748" y="3595953"/>
                <a:ext cx="306360" cy="89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9D8EAF-D14F-638B-C1BC-F74C51F3ED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41428" y="3591633"/>
                  <a:ext cx="315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0569D3-D26F-8206-3CC3-47D2E2691812}"/>
                    </a:ext>
                  </a:extLst>
                </p14:cNvPr>
                <p14:cNvContentPartPr/>
                <p14:nvPr/>
              </p14:nvContentPartPr>
              <p14:xfrm>
                <a:off x="7965108" y="3428553"/>
                <a:ext cx="285120" cy="5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0569D3-D26F-8206-3CC3-47D2E26918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60788" y="3424233"/>
                  <a:ext cx="293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4572E-50D6-BF26-51AE-51DD2F301253}"/>
                    </a:ext>
                  </a:extLst>
                </p14:cNvPr>
                <p14:cNvContentPartPr/>
                <p14:nvPr/>
              </p14:nvContentPartPr>
              <p14:xfrm>
                <a:off x="8334108" y="3527193"/>
                <a:ext cx="114840" cy="147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4572E-50D6-BF26-51AE-51DD2F30125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29788" y="3522873"/>
                  <a:ext cx="123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4CB1FC-DA03-0BF7-6E05-79A27FC59893}"/>
                    </a:ext>
                  </a:extLst>
                </p14:cNvPr>
                <p14:cNvContentPartPr/>
                <p14:nvPr/>
              </p14:nvContentPartPr>
              <p14:xfrm>
                <a:off x="8487828" y="3471033"/>
                <a:ext cx="103680" cy="19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4CB1FC-DA03-0BF7-6E05-79A27FC5989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83508" y="3466713"/>
                  <a:ext cx="11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87DE07-ABBD-AE6F-5103-0DC99D3CA785}"/>
                    </a:ext>
                  </a:extLst>
                </p14:cNvPr>
                <p14:cNvContentPartPr/>
                <p14:nvPr/>
              </p14:nvContentPartPr>
              <p14:xfrm>
                <a:off x="8623908" y="3547713"/>
                <a:ext cx="196920" cy="92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87DE07-ABBD-AE6F-5103-0DC99D3CA7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9588" y="3543393"/>
                  <a:ext cx="205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AA4F1F-7363-FFCF-D3A6-F87771DBA627}"/>
                    </a:ext>
                  </a:extLst>
                </p14:cNvPr>
                <p14:cNvContentPartPr/>
                <p14:nvPr/>
              </p14:nvContentPartPr>
              <p14:xfrm>
                <a:off x="8820108" y="3521793"/>
                <a:ext cx="200520" cy="126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AA4F1F-7363-FFCF-D3A6-F87771DBA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15788" y="3517473"/>
                  <a:ext cx="20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43E20E-EEAE-F2A8-849A-0FF820766C37}"/>
                    </a:ext>
                  </a:extLst>
                </p14:cNvPr>
                <p14:cNvContentPartPr/>
                <p14:nvPr/>
              </p14:nvContentPartPr>
              <p14:xfrm>
                <a:off x="6219108" y="4174473"/>
                <a:ext cx="34920" cy="45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43E20E-EEAE-F2A8-849A-0FF820766C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14788" y="4170153"/>
                  <a:ext cx="43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C179FB-D142-EFBA-0797-E55AFEF2CCD3}"/>
                    </a:ext>
                  </a:extLst>
                </p14:cNvPr>
                <p14:cNvContentPartPr/>
                <p14:nvPr/>
              </p14:nvContentPartPr>
              <p14:xfrm>
                <a:off x="6148548" y="4035513"/>
                <a:ext cx="471240" cy="52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C179FB-D142-EFBA-0797-E55AFEF2CC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44228" y="4031193"/>
                  <a:ext cx="4798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0117856-B2D0-D954-A2A2-54E09FB3429E}"/>
                    </a:ext>
                  </a:extLst>
                </p14:cNvPr>
                <p14:cNvContentPartPr/>
                <p14:nvPr/>
              </p14:nvContentPartPr>
              <p14:xfrm>
                <a:off x="7005348" y="4328193"/>
                <a:ext cx="524160" cy="19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0117856-B2D0-D954-A2A2-54E09FB342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01028" y="4323873"/>
                  <a:ext cx="532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9B010E-CFC6-5355-11E6-479A249D669C}"/>
                    </a:ext>
                  </a:extLst>
                </p14:cNvPr>
                <p14:cNvContentPartPr/>
                <p14:nvPr/>
              </p14:nvContentPartPr>
              <p14:xfrm>
                <a:off x="7564068" y="4385073"/>
                <a:ext cx="102960" cy="9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9B010E-CFC6-5355-11E6-479A249D669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59748" y="4380753"/>
                  <a:ext cx="111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8AB86D-2853-2C7F-3469-010DD6900288}"/>
                    </a:ext>
                  </a:extLst>
                </p14:cNvPr>
                <p14:cNvContentPartPr/>
                <p14:nvPr/>
              </p14:nvContentPartPr>
              <p14:xfrm>
                <a:off x="7715268" y="4162953"/>
                <a:ext cx="356760" cy="34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8AB86D-2853-2C7F-3469-010DD690028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10948" y="4158633"/>
                  <a:ext cx="365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BF0CE8-3CCF-5CB2-8E8E-F55CC45E932A}"/>
                    </a:ext>
                  </a:extLst>
                </p14:cNvPr>
                <p14:cNvContentPartPr/>
                <p14:nvPr/>
              </p14:nvContentPartPr>
              <p14:xfrm>
                <a:off x="7942788" y="4202553"/>
                <a:ext cx="28404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BF0CE8-3CCF-5CB2-8E8E-F55CC45E93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38468" y="4198233"/>
                  <a:ext cx="292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A91EB24-BFBF-A710-9368-85D1F1A4AF8A}"/>
                    </a:ext>
                  </a:extLst>
                </p14:cNvPr>
                <p14:cNvContentPartPr/>
                <p14:nvPr/>
              </p14:nvContentPartPr>
              <p14:xfrm>
                <a:off x="8339508" y="4260873"/>
                <a:ext cx="778680" cy="47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A91EB24-BFBF-A710-9368-85D1F1A4AF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35188" y="4256553"/>
                  <a:ext cx="787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D1E151-8925-E813-FE5D-2F5706634B0C}"/>
                    </a:ext>
                  </a:extLst>
                </p14:cNvPr>
                <p14:cNvContentPartPr/>
                <p14:nvPr/>
              </p14:nvContentPartPr>
              <p14:xfrm>
                <a:off x="9432828" y="4325673"/>
                <a:ext cx="222480" cy="9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D1E151-8925-E813-FE5D-2F5706634B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28508" y="4321353"/>
                  <a:ext cx="231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DCB222-E505-5BB9-F345-3005597B073C}"/>
                    </a:ext>
                  </a:extLst>
                </p14:cNvPr>
                <p14:cNvContentPartPr/>
                <p14:nvPr/>
              </p14:nvContentPartPr>
              <p14:xfrm>
                <a:off x="9451908" y="4140993"/>
                <a:ext cx="42840" cy="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DCB222-E505-5BB9-F345-3005597B07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47588" y="4136673"/>
                  <a:ext cx="51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EDD155-2C55-0C6D-578C-C10ACC049C47}"/>
                    </a:ext>
                  </a:extLst>
                </p14:cNvPr>
                <p14:cNvContentPartPr/>
                <p14:nvPr/>
              </p14:nvContentPartPr>
              <p14:xfrm>
                <a:off x="9916308" y="3997713"/>
                <a:ext cx="25200" cy="35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EDD155-2C55-0C6D-578C-C10ACC049C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1988" y="3993393"/>
                  <a:ext cx="33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0A6FCD-53E2-519C-1FE2-FA78E4AA773A}"/>
                    </a:ext>
                  </a:extLst>
                </p14:cNvPr>
                <p14:cNvContentPartPr/>
                <p14:nvPr/>
              </p14:nvContentPartPr>
              <p14:xfrm>
                <a:off x="9839988" y="3780993"/>
                <a:ext cx="538560" cy="515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0A6FCD-53E2-519C-1FE2-FA78E4AA77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35668" y="3776673"/>
                  <a:ext cx="5472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CAD90B-DE9F-646C-A723-47461C0118ED}"/>
                    </a:ext>
                  </a:extLst>
                </p14:cNvPr>
                <p14:cNvContentPartPr/>
                <p14:nvPr/>
              </p14:nvContentPartPr>
              <p14:xfrm>
                <a:off x="4059468" y="4081953"/>
                <a:ext cx="866160" cy="531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CAD90B-DE9F-646C-A723-47461C0118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55148" y="4077633"/>
                  <a:ext cx="8748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3D8967-EE61-3CE0-85A9-7F507E9A9145}"/>
                    </a:ext>
                  </a:extLst>
                </p14:cNvPr>
                <p14:cNvContentPartPr/>
                <p14:nvPr/>
              </p14:nvContentPartPr>
              <p14:xfrm>
                <a:off x="4697388" y="4335753"/>
                <a:ext cx="286560" cy="5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3D8967-EE61-3CE0-85A9-7F507E9A91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93068" y="4331433"/>
                  <a:ext cx="295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39A4BD-707C-038F-F22E-8E52600FC0D2}"/>
                    </a:ext>
                  </a:extLst>
                </p14:cNvPr>
                <p14:cNvContentPartPr/>
                <p14:nvPr/>
              </p14:nvContentPartPr>
              <p14:xfrm>
                <a:off x="5207868" y="4452753"/>
                <a:ext cx="360360" cy="18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39A4BD-707C-038F-F22E-8E52600FC0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03548" y="4448433"/>
                  <a:ext cx="369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473621-8BF4-79B4-512B-36CBB437A282}"/>
                    </a:ext>
                  </a:extLst>
                </p14:cNvPr>
                <p14:cNvContentPartPr/>
                <p14:nvPr/>
              </p14:nvContentPartPr>
              <p14:xfrm>
                <a:off x="5598108" y="4490913"/>
                <a:ext cx="212400" cy="10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473621-8BF4-79B4-512B-36CBB437A2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3788" y="4486593"/>
                  <a:ext cx="221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417EBC-B86B-7098-3DDF-C235F7B73E90}"/>
                    </a:ext>
                  </a:extLst>
                </p14:cNvPr>
                <p14:cNvContentPartPr/>
                <p14:nvPr/>
              </p14:nvContentPartPr>
              <p14:xfrm>
                <a:off x="4121388" y="4814913"/>
                <a:ext cx="33120" cy="440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417EBC-B86B-7098-3DDF-C235F7B73E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17068" y="4810593"/>
                  <a:ext cx="41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BAFCDE-DB85-138F-EE01-5E3731ACE61A}"/>
                    </a:ext>
                  </a:extLst>
                </p14:cNvPr>
                <p14:cNvContentPartPr/>
                <p14:nvPr/>
              </p14:nvContentPartPr>
              <p14:xfrm>
                <a:off x="4213188" y="5084553"/>
                <a:ext cx="2520" cy="137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BAFCDE-DB85-138F-EE01-5E3731ACE6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08868" y="5080233"/>
                  <a:ext cx="11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EAEE89-A736-E70E-67A8-7B04B55C67C8}"/>
                    </a:ext>
                  </a:extLst>
                </p14:cNvPr>
                <p14:cNvContentPartPr/>
                <p14:nvPr/>
              </p14:nvContentPartPr>
              <p14:xfrm>
                <a:off x="4206348" y="4714833"/>
                <a:ext cx="187920" cy="532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EAEE89-A736-E70E-67A8-7B04B55C67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02028" y="4710513"/>
                  <a:ext cx="1965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88A1D6-0469-A0AB-6AC6-CE2D71CB75E8}"/>
                    </a:ext>
                  </a:extLst>
                </p14:cNvPr>
                <p14:cNvContentPartPr/>
                <p14:nvPr/>
              </p14:nvContentPartPr>
              <p14:xfrm>
                <a:off x="4275828" y="5017953"/>
                <a:ext cx="138240" cy="11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88A1D6-0469-A0AB-6AC6-CE2D71CB75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71508" y="5013633"/>
                  <a:ext cx="146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B57C09-084D-64FF-E8D7-150C0EEB570A}"/>
                    </a:ext>
                  </a:extLst>
                </p14:cNvPr>
                <p14:cNvContentPartPr/>
                <p14:nvPr/>
              </p14:nvContentPartPr>
              <p14:xfrm>
                <a:off x="4414068" y="4765593"/>
                <a:ext cx="477000" cy="431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B57C09-084D-64FF-E8D7-150C0EEB57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09748" y="4761273"/>
                  <a:ext cx="485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955D77-C153-D68F-993A-5AEEF9B822E9}"/>
                    </a:ext>
                  </a:extLst>
                </p14:cNvPr>
                <p14:cNvContentPartPr/>
                <p14:nvPr/>
              </p14:nvContentPartPr>
              <p14:xfrm>
                <a:off x="4729068" y="5025873"/>
                <a:ext cx="137160" cy="6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955D77-C153-D68F-993A-5AEEF9B822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24748" y="5021553"/>
                  <a:ext cx="145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8F0DA3-B6B3-D6C0-FC3C-9CD9A0AD77EA}"/>
                    </a:ext>
                  </a:extLst>
                </p14:cNvPr>
                <p14:cNvContentPartPr/>
                <p14:nvPr/>
              </p14:nvContentPartPr>
              <p14:xfrm>
                <a:off x="4947948" y="5037033"/>
                <a:ext cx="259560" cy="11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8F0DA3-B6B3-D6C0-FC3C-9CD9A0AD77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43628" y="5032713"/>
                  <a:ext cx="26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60FACF-5581-8FC0-B718-24EAB1F97B0B}"/>
                    </a:ext>
                  </a:extLst>
                </p14:cNvPr>
                <p14:cNvContentPartPr/>
                <p14:nvPr/>
              </p14:nvContentPartPr>
              <p14:xfrm>
                <a:off x="5217948" y="5051433"/>
                <a:ext cx="22572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60FACF-5581-8FC0-B718-24EAB1F97B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13628" y="5047113"/>
                  <a:ext cx="234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012858-4DBB-CDFC-FD1C-C2EFC495B2CC}"/>
                    </a:ext>
                  </a:extLst>
                </p14:cNvPr>
                <p14:cNvContentPartPr/>
                <p14:nvPr/>
              </p14:nvContentPartPr>
              <p14:xfrm>
                <a:off x="5670828" y="4738593"/>
                <a:ext cx="149760" cy="296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012858-4DBB-CDFC-FD1C-C2EFC495B2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66508" y="4734273"/>
                  <a:ext cx="158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A5B67A-3839-4240-A3A0-0D5CD689364F}"/>
                    </a:ext>
                  </a:extLst>
                </p14:cNvPr>
                <p14:cNvContentPartPr/>
                <p14:nvPr/>
              </p14:nvContentPartPr>
              <p14:xfrm>
                <a:off x="5723748" y="5141793"/>
                <a:ext cx="14760" cy="1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A5B67A-3839-4240-A3A0-0D5CD68936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19428" y="5137473"/>
                  <a:ext cx="2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2E6C5B-3AAC-7BB2-C7B6-14E658735610}"/>
                    </a:ext>
                  </a:extLst>
                </p14:cNvPr>
                <p14:cNvContentPartPr/>
                <p14:nvPr/>
              </p14:nvContentPartPr>
              <p14:xfrm>
                <a:off x="8675028" y="4626273"/>
                <a:ext cx="103320" cy="23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2E6C5B-3AAC-7BB2-C7B6-14E65873561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70708" y="4621953"/>
                  <a:ext cx="11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5C8D16A-7539-9F3C-2BB8-72EA34838866}"/>
                    </a:ext>
                  </a:extLst>
                </p14:cNvPr>
                <p14:cNvContentPartPr/>
                <p14:nvPr/>
              </p14:nvContentPartPr>
              <p14:xfrm>
                <a:off x="8624628" y="4649673"/>
                <a:ext cx="105840" cy="2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5C8D16A-7539-9F3C-2BB8-72EA348388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20308" y="4645353"/>
                  <a:ext cx="114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8E38A2-E237-E94E-C7AB-C4546A25050B}"/>
                    </a:ext>
                  </a:extLst>
                </p14:cNvPr>
                <p14:cNvContentPartPr/>
                <p14:nvPr/>
              </p14:nvContentPartPr>
              <p14:xfrm>
                <a:off x="4179708" y="5455713"/>
                <a:ext cx="770400" cy="44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8E38A2-E237-E94E-C7AB-C4546A2505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75388" y="5451393"/>
                  <a:ext cx="7790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41EA2CF-CE85-95AA-6624-66DB2D4F6DDD}"/>
                    </a:ext>
                  </a:extLst>
                </p14:cNvPr>
                <p14:cNvContentPartPr/>
                <p14:nvPr/>
              </p14:nvContentPartPr>
              <p14:xfrm>
                <a:off x="4820868" y="5596113"/>
                <a:ext cx="255960" cy="54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41EA2CF-CE85-95AA-6624-66DB2D4F6D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16548" y="5591793"/>
                  <a:ext cx="264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A33BB3-601A-108D-52DD-AAFA5F49C818}"/>
                    </a:ext>
                  </a:extLst>
                </p14:cNvPr>
                <p14:cNvContentPartPr/>
                <p14:nvPr/>
              </p14:nvContentPartPr>
              <p14:xfrm>
                <a:off x="5475708" y="5506473"/>
                <a:ext cx="231480" cy="295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A33BB3-601A-108D-52DD-AAFA5F49C8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71388" y="5502153"/>
                  <a:ext cx="240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79B6E8-61B0-359A-339D-15E5D0DB4635}"/>
                    </a:ext>
                  </a:extLst>
                </p14:cNvPr>
                <p14:cNvContentPartPr/>
                <p14:nvPr/>
              </p14:nvContentPartPr>
              <p14:xfrm>
                <a:off x="5780628" y="5346993"/>
                <a:ext cx="316800" cy="438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79B6E8-61B0-359A-339D-15E5D0DB46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76308" y="5342673"/>
                  <a:ext cx="3254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BAF272-0D1B-C1A1-0F0B-AE013EE0BAAA}"/>
                    </a:ext>
                  </a:extLst>
                </p14:cNvPr>
                <p14:cNvContentPartPr/>
                <p14:nvPr/>
              </p14:nvContentPartPr>
              <p14:xfrm>
                <a:off x="6080148" y="5600073"/>
                <a:ext cx="249120" cy="13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BAF272-0D1B-C1A1-0F0B-AE013EE0BAA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75828" y="5595753"/>
                  <a:ext cx="25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CCD3FA-60C9-D4E5-CCCD-9EC441909B37}"/>
                    </a:ext>
                  </a:extLst>
                </p14:cNvPr>
                <p14:cNvContentPartPr/>
                <p14:nvPr/>
              </p14:nvContentPartPr>
              <p14:xfrm>
                <a:off x="6401988" y="5341953"/>
                <a:ext cx="36360" cy="37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CCD3FA-60C9-D4E5-CCCD-9EC441909B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7668" y="5337633"/>
                  <a:ext cx="45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E0086D-1B2D-101A-D1B2-DEA4EEE2F140}"/>
                    </a:ext>
                  </a:extLst>
                </p14:cNvPr>
                <p14:cNvContentPartPr/>
                <p14:nvPr/>
              </p14:nvContentPartPr>
              <p14:xfrm>
                <a:off x="6415668" y="5613753"/>
                <a:ext cx="183960" cy="438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E0086D-1B2D-101A-D1B2-DEA4EEE2F1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11348" y="5609433"/>
                  <a:ext cx="1926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E169C2-8A64-0646-AE42-074DFF4BA5BE}"/>
                    </a:ext>
                  </a:extLst>
                </p14:cNvPr>
                <p14:cNvContentPartPr/>
                <p14:nvPr/>
              </p14:nvContentPartPr>
              <p14:xfrm>
                <a:off x="6728148" y="5618433"/>
                <a:ext cx="13680" cy="12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E169C2-8A64-0646-AE42-074DFF4BA5B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23828" y="5614113"/>
                  <a:ext cx="2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9E9E8A-7CCD-EAEE-845C-C27EE71D5878}"/>
                    </a:ext>
                  </a:extLst>
                </p14:cNvPr>
                <p14:cNvContentPartPr/>
                <p14:nvPr/>
              </p14:nvContentPartPr>
              <p14:xfrm>
                <a:off x="6764148" y="5550753"/>
                <a:ext cx="16200" cy="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9E9E8A-7CCD-EAEE-845C-C27EE71D58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59828" y="5546433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651EB0-AE88-D193-1945-6B1096CB7081}"/>
                    </a:ext>
                  </a:extLst>
                </p14:cNvPr>
                <p14:cNvContentPartPr/>
                <p14:nvPr/>
              </p14:nvContentPartPr>
              <p14:xfrm>
                <a:off x="6814548" y="5638593"/>
                <a:ext cx="284040" cy="48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651EB0-AE88-D193-1945-6B1096CB70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10228" y="5634273"/>
                  <a:ext cx="2926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4A79F9-B6A8-94BE-9641-E02F95FCCF3E}"/>
                    </a:ext>
                  </a:extLst>
                </p14:cNvPr>
                <p14:cNvContentPartPr/>
                <p14:nvPr/>
              </p14:nvContentPartPr>
              <p14:xfrm>
                <a:off x="7469388" y="5461833"/>
                <a:ext cx="52920" cy="305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4A79F9-B6A8-94BE-9641-E02F95FCCF3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65068" y="5457513"/>
                  <a:ext cx="61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B7F8C5-CB10-67B8-7CE0-98612D57DD65}"/>
                    </a:ext>
                  </a:extLst>
                </p14:cNvPr>
                <p14:cNvContentPartPr/>
                <p14:nvPr/>
              </p14:nvContentPartPr>
              <p14:xfrm>
                <a:off x="7257708" y="5166993"/>
                <a:ext cx="814320" cy="601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B7F8C5-CB10-67B8-7CE0-98612D57DD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53388" y="5162673"/>
                  <a:ext cx="8229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1176AB-1A7E-EDB3-6DDC-038F7EF4EA4D}"/>
                    </a:ext>
                  </a:extLst>
                </p14:cNvPr>
                <p14:cNvContentPartPr/>
                <p14:nvPr/>
              </p14:nvContentPartPr>
              <p14:xfrm>
                <a:off x="8025228" y="5656593"/>
                <a:ext cx="271080" cy="521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1176AB-1A7E-EDB3-6DDC-038F7EF4EA4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20908" y="5652273"/>
                  <a:ext cx="2797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BFA423-2D02-5541-E988-5BE7B50F269A}"/>
                    </a:ext>
                  </a:extLst>
                </p14:cNvPr>
                <p14:cNvContentPartPr/>
                <p14:nvPr/>
              </p14:nvContentPartPr>
              <p14:xfrm>
                <a:off x="8536788" y="5589993"/>
                <a:ext cx="283320" cy="168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BFA423-2D02-5541-E988-5BE7B50F26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32468" y="5585673"/>
                  <a:ext cx="291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F27611-C832-35DD-1928-06CC1CA9F9F8}"/>
                    </a:ext>
                  </a:extLst>
                </p14:cNvPr>
                <p14:cNvContentPartPr/>
                <p14:nvPr/>
              </p14:nvContentPartPr>
              <p14:xfrm>
                <a:off x="9080748" y="5367153"/>
                <a:ext cx="287280" cy="355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F27611-C832-35DD-1928-06CC1CA9F9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76428" y="5362833"/>
                  <a:ext cx="295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468FF8-63D9-24E4-AC94-E416F50856B1}"/>
                    </a:ext>
                  </a:extLst>
                </p14:cNvPr>
                <p14:cNvContentPartPr/>
                <p14:nvPr/>
              </p14:nvContentPartPr>
              <p14:xfrm>
                <a:off x="9429228" y="5252673"/>
                <a:ext cx="293040" cy="46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468FF8-63D9-24E4-AC94-E416F50856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24908" y="5248353"/>
                  <a:ext cx="3016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05D5370-643E-5DAE-EFC3-AD35675BD72B}"/>
                    </a:ext>
                  </a:extLst>
                </p14:cNvPr>
                <p14:cNvContentPartPr/>
                <p14:nvPr/>
              </p14:nvContentPartPr>
              <p14:xfrm>
                <a:off x="9727668" y="5183913"/>
                <a:ext cx="302400" cy="489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05D5370-643E-5DAE-EFC3-AD35675BD7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23348" y="5179593"/>
                  <a:ext cx="3110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DFA7B13-868C-F724-FB44-B0505D731999}"/>
                    </a:ext>
                  </a:extLst>
                </p14:cNvPr>
                <p14:cNvContentPartPr/>
                <p14:nvPr/>
              </p14:nvContentPartPr>
              <p14:xfrm>
                <a:off x="10390428" y="5456793"/>
                <a:ext cx="407520" cy="19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DFA7B13-868C-F724-FB44-B0505D73199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86108" y="5452473"/>
                  <a:ext cx="416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B7378A5-EE9C-759A-4FAB-63440A6C005E}"/>
                    </a:ext>
                  </a:extLst>
                </p14:cNvPr>
                <p14:cNvContentPartPr/>
                <p14:nvPr/>
              </p14:nvContentPartPr>
              <p14:xfrm>
                <a:off x="11072268" y="5284353"/>
                <a:ext cx="377280" cy="326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B7378A5-EE9C-759A-4FAB-63440A6C00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67948" y="5280033"/>
                  <a:ext cx="385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654142-D2C4-6F5F-107F-E3313507DD8E}"/>
                    </a:ext>
                  </a:extLst>
                </p14:cNvPr>
                <p14:cNvContentPartPr/>
                <p14:nvPr/>
              </p14:nvContentPartPr>
              <p14:xfrm>
                <a:off x="4188348" y="6263193"/>
                <a:ext cx="506160" cy="17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654142-D2C4-6F5F-107F-E3313507DD8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184028" y="6258873"/>
                  <a:ext cx="514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3BA6D4-4A94-A80C-25EB-17D88157BF10}"/>
                    </a:ext>
                  </a:extLst>
                </p14:cNvPr>
                <p14:cNvContentPartPr/>
                <p14:nvPr/>
              </p14:nvContentPartPr>
              <p14:xfrm>
                <a:off x="4801788" y="6024513"/>
                <a:ext cx="180720" cy="390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3BA6D4-4A94-A80C-25EB-17D88157BF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97468" y="6020193"/>
                  <a:ext cx="189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B83CDE-AEE0-12BD-BE4E-171507E3FBB1}"/>
                    </a:ext>
                  </a:extLst>
                </p14:cNvPr>
                <p14:cNvContentPartPr/>
                <p14:nvPr/>
              </p14:nvContentPartPr>
              <p14:xfrm>
                <a:off x="5437548" y="6025953"/>
                <a:ext cx="360" cy="38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B83CDE-AEE0-12BD-BE4E-171507E3FB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33228" y="6021633"/>
                  <a:ext cx="90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A114D52-FDA6-B3A9-C7F3-DEC5A94EC6D1}"/>
                    </a:ext>
                  </a:extLst>
                </p14:cNvPr>
                <p14:cNvContentPartPr/>
                <p14:nvPr/>
              </p14:nvContentPartPr>
              <p14:xfrm>
                <a:off x="5433228" y="6275793"/>
                <a:ext cx="223920" cy="9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A114D52-FDA6-B3A9-C7F3-DEC5A94EC6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28908" y="6271473"/>
                  <a:ext cx="232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4E1001-E3C1-4768-1D14-69DFA284FD3D}"/>
                    </a:ext>
                  </a:extLst>
                </p14:cNvPr>
                <p14:cNvContentPartPr/>
                <p14:nvPr/>
              </p14:nvContentPartPr>
              <p14:xfrm>
                <a:off x="6110388" y="6184353"/>
                <a:ext cx="224640" cy="159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4E1001-E3C1-4768-1D14-69DFA284FD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06068" y="6180033"/>
                  <a:ext cx="233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D1E13E-03C0-3D0C-327F-E4411E848649}"/>
                    </a:ext>
                  </a:extLst>
                </p14:cNvPr>
                <p14:cNvContentPartPr/>
                <p14:nvPr/>
              </p14:nvContentPartPr>
              <p14:xfrm>
                <a:off x="6341508" y="6203793"/>
                <a:ext cx="386280" cy="385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D1E13E-03C0-3D0C-327F-E4411E84864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37188" y="6199473"/>
                  <a:ext cx="394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1A280F-3B18-9F6E-0C38-08F44887A3DA}"/>
                    </a:ext>
                  </a:extLst>
                </p14:cNvPr>
                <p14:cNvContentPartPr/>
                <p14:nvPr/>
              </p14:nvContentPartPr>
              <p14:xfrm>
                <a:off x="6893028" y="6074553"/>
                <a:ext cx="10800" cy="287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1A280F-3B18-9F6E-0C38-08F44887A3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88708" y="6070233"/>
                  <a:ext cx="19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0F29DB-9D4C-9CB5-64C9-E77866F581B8}"/>
                    </a:ext>
                  </a:extLst>
                </p14:cNvPr>
                <p14:cNvContentPartPr/>
                <p14:nvPr/>
              </p14:nvContentPartPr>
              <p14:xfrm>
                <a:off x="7000668" y="6228993"/>
                <a:ext cx="218880" cy="135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0F29DB-9D4C-9CB5-64C9-E77866F581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96348" y="6224673"/>
                  <a:ext cx="227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0F3ACBA-E7D1-92CA-7352-19F4FF3EF9DA}"/>
                    </a:ext>
                  </a:extLst>
                </p14:cNvPr>
                <p14:cNvContentPartPr/>
                <p14:nvPr/>
              </p14:nvContentPartPr>
              <p14:xfrm>
                <a:off x="7193628" y="6187593"/>
                <a:ext cx="22680" cy="4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0F3ACBA-E7D1-92CA-7352-19F4FF3EF9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89308" y="6183273"/>
                  <a:ext cx="31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B65AB7-5E9F-A777-9356-F78A89D9C5D9}"/>
                    </a:ext>
                  </a:extLst>
                </p14:cNvPr>
                <p14:cNvContentPartPr/>
                <p14:nvPr/>
              </p14:nvContentPartPr>
              <p14:xfrm>
                <a:off x="7314588" y="6256713"/>
                <a:ext cx="159840" cy="64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B65AB7-5E9F-A777-9356-F78A89D9C5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10268" y="6252393"/>
                  <a:ext cx="168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6D43EE-9B23-BA56-8091-A059B553D225}"/>
                    </a:ext>
                  </a:extLst>
                </p14:cNvPr>
                <p14:cNvContentPartPr/>
                <p14:nvPr/>
              </p14:nvContentPartPr>
              <p14:xfrm>
                <a:off x="7848468" y="6323673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6D43EE-9B23-BA56-8091-A059B553D2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44148" y="63193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2A37A2F-1690-4FCD-5B8F-2D0C496170D5}"/>
                    </a:ext>
                  </a:extLst>
                </p14:cNvPr>
                <p14:cNvContentPartPr/>
                <p14:nvPr/>
              </p14:nvContentPartPr>
              <p14:xfrm>
                <a:off x="7858548" y="6007953"/>
                <a:ext cx="19440" cy="33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2A37A2F-1690-4FCD-5B8F-2D0C496170D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54228" y="6003633"/>
                  <a:ext cx="28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DD0CA7-C040-E4A3-ED38-2B29C03CC6E9}"/>
                    </a:ext>
                  </a:extLst>
                </p14:cNvPr>
                <p14:cNvContentPartPr/>
                <p14:nvPr/>
              </p14:nvContentPartPr>
              <p14:xfrm>
                <a:off x="7816068" y="5925153"/>
                <a:ext cx="452160" cy="41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DD0CA7-C040-E4A3-ED38-2B29C03CC6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11748" y="5920833"/>
                  <a:ext cx="4608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DBF62C-E26A-5620-FAEB-B1E8CDF8948E}"/>
                    </a:ext>
                  </a:extLst>
                </p14:cNvPr>
                <p14:cNvContentPartPr/>
                <p14:nvPr/>
              </p14:nvContentPartPr>
              <p14:xfrm>
                <a:off x="8704188" y="6046833"/>
                <a:ext cx="14760" cy="230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DBF62C-E26A-5620-FAEB-B1E8CDF894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99868" y="6042513"/>
                  <a:ext cx="23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27BE4A-7235-62B2-37F3-F6E333743AB7}"/>
                    </a:ext>
                  </a:extLst>
                </p14:cNvPr>
                <p14:cNvContentPartPr/>
                <p14:nvPr/>
              </p14:nvContentPartPr>
              <p14:xfrm>
                <a:off x="8619948" y="6234033"/>
                <a:ext cx="213480" cy="86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27BE4A-7235-62B2-37F3-F6E333743A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15628" y="6229713"/>
                  <a:ext cx="222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99031D2-168C-85CE-54D0-0ED6F81FF572}"/>
                    </a:ext>
                  </a:extLst>
                </p14:cNvPr>
                <p14:cNvContentPartPr/>
                <p14:nvPr/>
              </p14:nvContentPartPr>
              <p14:xfrm>
                <a:off x="8573868" y="6016953"/>
                <a:ext cx="219960" cy="91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99031D2-168C-85CE-54D0-0ED6F81FF5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69548" y="6012633"/>
                  <a:ext cx="228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8DB95A-2971-8422-5231-743795F2B956}"/>
                    </a:ext>
                  </a:extLst>
                </p14:cNvPr>
                <p14:cNvContentPartPr/>
                <p14:nvPr/>
              </p14:nvContentPartPr>
              <p14:xfrm>
                <a:off x="8865468" y="6105873"/>
                <a:ext cx="70920" cy="19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8DB95A-2971-8422-5231-743795F2B95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61148" y="6101553"/>
                  <a:ext cx="7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5ACD8EB-DD41-2120-075C-3707A84297E1}"/>
                    </a:ext>
                  </a:extLst>
                </p14:cNvPr>
                <p14:cNvContentPartPr/>
                <p14:nvPr/>
              </p14:nvContentPartPr>
              <p14:xfrm>
                <a:off x="8975268" y="6112713"/>
                <a:ext cx="83880" cy="189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5ACD8EB-DD41-2120-075C-3707A84297E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70948" y="6108393"/>
                  <a:ext cx="92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18DB21D-56E9-E178-FB1D-8E6090947D50}"/>
                    </a:ext>
                  </a:extLst>
                </p14:cNvPr>
                <p14:cNvContentPartPr/>
                <p14:nvPr/>
              </p14:nvContentPartPr>
              <p14:xfrm>
                <a:off x="9112068" y="6150873"/>
                <a:ext cx="263880" cy="108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18DB21D-56E9-E178-FB1D-8E6090947D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07748" y="6146553"/>
                  <a:ext cx="272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87347E-93A3-B3C9-4FD2-DF0A931400E9}"/>
                    </a:ext>
                  </a:extLst>
                </p14:cNvPr>
                <p14:cNvContentPartPr/>
                <p14:nvPr/>
              </p14:nvContentPartPr>
              <p14:xfrm>
                <a:off x="9571068" y="6114873"/>
                <a:ext cx="281520" cy="180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87347E-93A3-B3C9-4FD2-DF0A931400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66748" y="6110553"/>
                  <a:ext cx="290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B5A869-467D-1C37-19E6-E9F921F1A891}"/>
                    </a:ext>
                  </a:extLst>
                </p14:cNvPr>
                <p14:cNvContentPartPr/>
                <p14:nvPr/>
              </p14:nvContentPartPr>
              <p14:xfrm>
                <a:off x="10020348" y="6184353"/>
                <a:ext cx="56520" cy="362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B5A869-467D-1C37-19E6-E9F921F1A89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16028" y="6180033"/>
                  <a:ext cx="65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D7B9D3-1F1B-2A6D-45D6-0B0BC44BF8E0}"/>
                    </a:ext>
                  </a:extLst>
                </p14:cNvPr>
                <p14:cNvContentPartPr/>
                <p14:nvPr/>
              </p14:nvContentPartPr>
              <p14:xfrm>
                <a:off x="10005948" y="5883753"/>
                <a:ext cx="630360" cy="40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D7B9D3-1F1B-2A6D-45D6-0B0BC44BF8E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01628" y="5879433"/>
                  <a:ext cx="639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9877B5-9FA3-521F-B305-B6FA1B2BA772}"/>
                    </a:ext>
                  </a:extLst>
                </p14:cNvPr>
                <p14:cNvContentPartPr/>
                <p14:nvPr/>
              </p14:nvContentPartPr>
              <p14:xfrm>
                <a:off x="10648548" y="6165273"/>
                <a:ext cx="433080" cy="138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9877B5-9FA3-521F-B305-B6FA1B2BA77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44228" y="6160953"/>
                  <a:ext cx="44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5DBF339-C430-B210-977B-14C3B95AD7A6}"/>
                    </a:ext>
                  </a:extLst>
                </p14:cNvPr>
                <p14:cNvContentPartPr/>
                <p14:nvPr/>
              </p14:nvContentPartPr>
              <p14:xfrm>
                <a:off x="11110428" y="6141513"/>
                <a:ext cx="345600" cy="112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5DBF339-C430-B210-977B-14C3B95AD7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06108" y="6137193"/>
                  <a:ext cx="354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F740C63-14DD-31E1-CA70-099E1C368BA1}"/>
                    </a:ext>
                  </a:extLst>
                </p14:cNvPr>
                <p14:cNvContentPartPr/>
                <p14:nvPr/>
              </p14:nvContentPartPr>
              <p14:xfrm>
                <a:off x="11447388" y="6147273"/>
                <a:ext cx="213840" cy="11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F740C63-14DD-31E1-CA70-099E1C368B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43068" y="6142953"/>
                  <a:ext cx="22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DEB3099-7D78-53F2-1410-3A60AF8EAC59}"/>
                    </a:ext>
                  </a:extLst>
                </p14:cNvPr>
                <p14:cNvContentPartPr/>
                <p14:nvPr/>
              </p14:nvContentPartPr>
              <p14:xfrm>
                <a:off x="11719188" y="6220713"/>
                <a:ext cx="468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DEB3099-7D78-53F2-1410-3A60AF8EAC5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714868" y="6216393"/>
                  <a:ext cx="1332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468FE7-A6E4-C26D-7BEF-98CF0C919F06}"/>
                  </a:ext>
                </a:extLst>
              </p14:cNvPr>
              <p14:cNvContentPartPr/>
              <p14:nvPr/>
            </p14:nvContentPartPr>
            <p14:xfrm>
              <a:off x="2395800" y="715680"/>
              <a:ext cx="3045240" cy="51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468FE7-A6E4-C26D-7BEF-98CF0C919F0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386440" y="706320"/>
                <a:ext cx="30639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F16F44-1C92-784F-0E24-FA9458AE7524}"/>
                  </a:ext>
                </a:extLst>
              </p14:cNvPr>
              <p14:cNvContentPartPr/>
              <p14:nvPr/>
            </p14:nvContentPartPr>
            <p14:xfrm>
              <a:off x="10197000" y="1398960"/>
              <a:ext cx="1978200" cy="401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F16F44-1C92-784F-0E24-FA9458AE752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351880" y="1389600"/>
                <a:ext cx="9832680" cy="51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100D8A-0E14-8AD8-E6E9-12A26A884C20}"/>
                  </a:ext>
                </a:extLst>
              </p14:cNvPr>
              <p14:cNvContentPartPr/>
              <p14:nvPr/>
            </p14:nvContentPartPr>
            <p14:xfrm>
              <a:off x="2517588" y="2915913"/>
              <a:ext cx="191160" cy="2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100D8A-0E14-8AD8-E6E9-12A26A884C2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508948" y="2907273"/>
                <a:ext cx="208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024B16-8890-4063-0C23-5F4314ECEF92}"/>
                  </a:ext>
                </a:extLst>
              </p14:cNvPr>
              <p14:cNvContentPartPr/>
              <p14:nvPr/>
            </p14:nvContentPartPr>
            <p14:xfrm>
              <a:off x="2559708" y="4185273"/>
              <a:ext cx="209520" cy="1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024B16-8890-4063-0C23-5F4314ECEF9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551068" y="4176633"/>
                <a:ext cx="227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C2518A-538A-B5F6-0189-AF8B955B6602}"/>
                  </a:ext>
                </a:extLst>
              </p14:cNvPr>
              <p14:cNvContentPartPr/>
              <p14:nvPr/>
            </p14:nvContentPartPr>
            <p14:xfrm>
              <a:off x="10373868" y="1030593"/>
              <a:ext cx="3600" cy="3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C2518A-538A-B5F6-0189-AF8B955B660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364868" y="1021953"/>
                <a:ext cx="212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B6A70FC-0EED-6FCB-3208-00A93D9949F7}"/>
              </a:ext>
            </a:extLst>
          </p:cNvPr>
          <p:cNvGrpSpPr/>
          <p:nvPr/>
        </p:nvGrpSpPr>
        <p:grpSpPr>
          <a:xfrm>
            <a:off x="9848268" y="1528113"/>
            <a:ext cx="220680" cy="271080"/>
            <a:chOff x="9848268" y="1528113"/>
            <a:chExt cx="220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9CF461-4075-DA3A-D7FA-2504D596012D}"/>
                    </a:ext>
                  </a:extLst>
                </p14:cNvPr>
                <p14:cNvContentPartPr/>
                <p14:nvPr/>
              </p14:nvContentPartPr>
              <p14:xfrm>
                <a:off x="9848268" y="1658073"/>
                <a:ext cx="4320" cy="141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9CF461-4075-DA3A-D7FA-2504D59601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39268" y="1649433"/>
                  <a:ext cx="21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702FE6-F0E3-D4E8-3EBE-F04D0418C748}"/>
                    </a:ext>
                  </a:extLst>
                </p14:cNvPr>
                <p14:cNvContentPartPr/>
                <p14:nvPr/>
              </p14:nvContentPartPr>
              <p14:xfrm>
                <a:off x="9927468" y="1684713"/>
                <a:ext cx="14148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702FE6-F0E3-D4E8-3EBE-F04D0418C74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18468" y="1675713"/>
                  <a:ext cx="159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6CA12B-6A34-9D29-831F-217FD88E4128}"/>
                    </a:ext>
                  </a:extLst>
                </p14:cNvPr>
                <p14:cNvContentPartPr/>
                <p14:nvPr/>
              </p14:nvContentPartPr>
              <p14:xfrm>
                <a:off x="9878148" y="1528113"/>
                <a:ext cx="360" cy="1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6CA12B-6A34-9D29-831F-217FD88E412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69148" y="1519473"/>
                  <a:ext cx="18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2CDED84-AFBD-2C24-CA1C-AC41018FE841}"/>
              </a:ext>
            </a:extLst>
          </p:cNvPr>
          <p:cNvGrpSpPr/>
          <p:nvPr/>
        </p:nvGrpSpPr>
        <p:grpSpPr>
          <a:xfrm>
            <a:off x="9685188" y="863193"/>
            <a:ext cx="605880" cy="366480"/>
            <a:chOff x="9685188" y="863193"/>
            <a:chExt cx="6058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3D63CD-4D8E-216D-0D2E-090065887785}"/>
                    </a:ext>
                  </a:extLst>
                </p14:cNvPr>
                <p14:cNvContentPartPr/>
                <p14:nvPr/>
              </p14:nvContentPartPr>
              <p14:xfrm>
                <a:off x="9751428" y="1011513"/>
                <a:ext cx="19440" cy="21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3D63CD-4D8E-216D-0D2E-0900658877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42428" y="1002873"/>
                  <a:ext cx="3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53B72C3-2E89-0117-391C-98BFBD608431}"/>
                    </a:ext>
                  </a:extLst>
                </p14:cNvPr>
                <p14:cNvContentPartPr/>
                <p14:nvPr/>
              </p14:nvContentPartPr>
              <p14:xfrm>
                <a:off x="9685188" y="882273"/>
                <a:ext cx="230400" cy="11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53B72C3-2E89-0117-391C-98BFBD6084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76548" y="873633"/>
                  <a:ext cx="248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C4AC44-2FAA-57B9-8439-BE6D9C589E2F}"/>
                    </a:ext>
                  </a:extLst>
                </p14:cNvPr>
                <p14:cNvContentPartPr/>
                <p14:nvPr/>
              </p14:nvContentPartPr>
              <p14:xfrm>
                <a:off x="9727668" y="1099353"/>
                <a:ext cx="184320" cy="6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C4AC44-2FAA-57B9-8439-BE6D9C589E2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19028" y="1090713"/>
                  <a:ext cx="20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0FE8AF-A808-0BBA-7F75-F52A3A0D54AE}"/>
                    </a:ext>
                  </a:extLst>
                </p14:cNvPr>
                <p14:cNvContentPartPr/>
                <p14:nvPr/>
              </p14:nvContentPartPr>
              <p14:xfrm>
                <a:off x="9911628" y="1044993"/>
                <a:ext cx="14760" cy="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0FE8AF-A808-0BBA-7F75-F52A3A0D54A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02988" y="1035993"/>
                  <a:ext cx="3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9B8141-7585-4E92-56AF-BB49E823584D}"/>
                    </a:ext>
                  </a:extLst>
                </p14:cNvPr>
                <p14:cNvContentPartPr/>
                <p14:nvPr/>
              </p14:nvContentPartPr>
              <p14:xfrm>
                <a:off x="10028268" y="1080273"/>
                <a:ext cx="115920" cy="8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9B8141-7585-4E92-56AF-BB49E82358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019628" y="1071273"/>
                  <a:ext cx="133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772E01-B963-EFA1-88FB-904D9EFEB503}"/>
                    </a:ext>
                  </a:extLst>
                </p14:cNvPr>
                <p14:cNvContentPartPr/>
                <p14:nvPr/>
              </p14:nvContentPartPr>
              <p14:xfrm>
                <a:off x="10163988" y="863193"/>
                <a:ext cx="127080" cy="30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772E01-B963-EFA1-88FB-904D9EFEB50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55348" y="854553"/>
                  <a:ext cx="14472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79A344-E476-EBB0-A37C-E068E95ACB8B}"/>
              </a:ext>
            </a:extLst>
          </p:cNvPr>
          <p:cNvGrpSpPr/>
          <p:nvPr/>
        </p:nvGrpSpPr>
        <p:grpSpPr>
          <a:xfrm>
            <a:off x="10522548" y="906753"/>
            <a:ext cx="515880" cy="414000"/>
            <a:chOff x="10522548" y="906753"/>
            <a:chExt cx="5158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50C52A-B9ED-3B9E-9381-D799223F6BC5}"/>
                    </a:ext>
                  </a:extLst>
                </p14:cNvPr>
                <p14:cNvContentPartPr/>
                <p14:nvPr/>
              </p14:nvContentPartPr>
              <p14:xfrm>
                <a:off x="10522548" y="906753"/>
                <a:ext cx="402120" cy="41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50C52A-B9ED-3B9E-9381-D799223F6B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13908" y="897753"/>
                  <a:ext cx="4197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273EC2-6704-4663-B81F-1DA8AC7867A5}"/>
                    </a:ext>
                  </a:extLst>
                </p14:cNvPr>
                <p14:cNvContentPartPr/>
                <p14:nvPr/>
              </p14:nvContentPartPr>
              <p14:xfrm>
                <a:off x="10944828" y="1013673"/>
                <a:ext cx="93600" cy="169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273EC2-6704-4663-B81F-1DA8AC7867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36188" y="1004673"/>
                  <a:ext cx="1112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7BA9937-6C77-6B73-962E-9E3C85E49102}"/>
              </a:ext>
            </a:extLst>
          </p:cNvPr>
          <p:cNvGrpSpPr/>
          <p:nvPr/>
        </p:nvGrpSpPr>
        <p:grpSpPr>
          <a:xfrm>
            <a:off x="11214828" y="775713"/>
            <a:ext cx="699120" cy="440280"/>
            <a:chOff x="11214828" y="775713"/>
            <a:chExt cx="6991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FEAD27-05B6-5791-6599-4231D9512A4C}"/>
                    </a:ext>
                  </a:extLst>
                </p14:cNvPr>
                <p14:cNvContentPartPr/>
                <p14:nvPr/>
              </p14:nvContentPartPr>
              <p14:xfrm>
                <a:off x="11214828" y="987393"/>
                <a:ext cx="125640" cy="22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FEAD27-05B6-5791-6599-4231D9512A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05828" y="978393"/>
                  <a:ext cx="14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8784BA-D5F2-CF33-DE16-02210AAE100D}"/>
                    </a:ext>
                  </a:extLst>
                </p14:cNvPr>
                <p14:cNvContentPartPr/>
                <p14:nvPr/>
              </p14:nvContentPartPr>
              <p14:xfrm>
                <a:off x="11407428" y="888393"/>
                <a:ext cx="6120" cy="29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8784BA-D5F2-CF33-DE16-02210AAE100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98788" y="879753"/>
                  <a:ext cx="23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4D3DA9-11F1-252A-C312-D8829034AEF5}"/>
                    </a:ext>
                  </a:extLst>
                </p14:cNvPr>
                <p14:cNvContentPartPr/>
                <p14:nvPr/>
              </p14:nvContentPartPr>
              <p14:xfrm>
                <a:off x="11348028" y="775713"/>
                <a:ext cx="287280" cy="414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4D3DA9-11F1-252A-C312-D8829034AE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39388" y="767073"/>
                  <a:ext cx="3049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CDB9DF-7C19-DEB9-F60B-03AA15851C53}"/>
                    </a:ext>
                  </a:extLst>
                </p14:cNvPr>
                <p14:cNvContentPartPr/>
                <p14:nvPr/>
              </p14:nvContentPartPr>
              <p14:xfrm>
                <a:off x="11555748" y="1024833"/>
                <a:ext cx="139320" cy="60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CDB9DF-7C19-DEB9-F60B-03AA15851C5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46748" y="1015833"/>
                  <a:ext cx="156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E64F89-6B28-CA36-7928-A04B1DDEBB68}"/>
                    </a:ext>
                  </a:extLst>
                </p14:cNvPr>
                <p14:cNvContentPartPr/>
                <p14:nvPr/>
              </p14:nvContentPartPr>
              <p14:xfrm>
                <a:off x="11680308" y="1093593"/>
                <a:ext cx="86760" cy="6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E64F89-6B28-CA36-7928-A04B1DDEBB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671308" y="1084593"/>
                  <a:ext cx="104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392F506-65EA-F0FA-0A43-7C39A249EEE5}"/>
                    </a:ext>
                  </a:extLst>
                </p14:cNvPr>
                <p14:cNvContentPartPr/>
                <p14:nvPr/>
              </p14:nvContentPartPr>
              <p14:xfrm>
                <a:off x="11749068" y="849513"/>
                <a:ext cx="16488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392F506-65EA-F0FA-0A43-7C39A249EEE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740068" y="840873"/>
                  <a:ext cx="18252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2AC5B5-023C-0EC0-B172-FA2BF2226498}"/>
              </a:ext>
            </a:extLst>
          </p:cNvPr>
          <p:cNvGrpSpPr/>
          <p:nvPr/>
        </p:nvGrpSpPr>
        <p:grpSpPr>
          <a:xfrm>
            <a:off x="9036828" y="2220753"/>
            <a:ext cx="1283400" cy="909360"/>
            <a:chOff x="9036828" y="2220753"/>
            <a:chExt cx="128340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FE1B32-B0D9-72F4-BF5D-8315BA65C3B3}"/>
                    </a:ext>
                  </a:extLst>
                </p14:cNvPr>
                <p14:cNvContentPartPr/>
                <p14:nvPr/>
              </p14:nvContentPartPr>
              <p14:xfrm>
                <a:off x="9168228" y="2220753"/>
                <a:ext cx="1152000" cy="80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FE1B32-B0D9-72F4-BF5D-8315BA65C3B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59588" y="2211753"/>
                  <a:ext cx="116964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3480F2-8061-6F51-8277-00C4FD6AB36F}"/>
                    </a:ext>
                  </a:extLst>
                </p14:cNvPr>
                <p14:cNvContentPartPr/>
                <p14:nvPr/>
              </p14:nvContentPartPr>
              <p14:xfrm>
                <a:off x="9036828" y="2875593"/>
                <a:ext cx="437760" cy="25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3480F2-8061-6F51-8277-00C4FD6AB36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27828" y="2866953"/>
                  <a:ext cx="45540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DE6C23-EF0E-80BB-A3FF-BCBBE5F50DD8}"/>
                  </a:ext>
                </a:extLst>
              </p14:cNvPr>
              <p14:cNvContentPartPr/>
              <p14:nvPr/>
            </p14:nvContentPartPr>
            <p14:xfrm>
              <a:off x="10832400" y="2485440"/>
              <a:ext cx="259200" cy="179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DE6C23-EF0E-80BB-A3FF-BCBBE5F50DD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367720" y="2476080"/>
                <a:ext cx="8733240" cy="18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5DE962C-1CF7-6D67-64C6-4AD308C781ED}"/>
              </a:ext>
            </a:extLst>
          </p:cNvPr>
          <p:cNvGrpSpPr/>
          <p:nvPr/>
        </p:nvGrpSpPr>
        <p:grpSpPr>
          <a:xfrm>
            <a:off x="5685948" y="643593"/>
            <a:ext cx="1122480" cy="681120"/>
            <a:chOff x="5685948" y="643593"/>
            <a:chExt cx="1122480" cy="68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6A6158-D5B3-8F3E-BF1E-AE9B3C24B48B}"/>
                    </a:ext>
                  </a:extLst>
                </p14:cNvPr>
                <p14:cNvContentPartPr/>
                <p14:nvPr/>
              </p14:nvContentPartPr>
              <p14:xfrm>
                <a:off x="5685948" y="643593"/>
                <a:ext cx="318600" cy="594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6A6158-D5B3-8F3E-BF1E-AE9B3C24B4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76948" y="634593"/>
                  <a:ext cx="3362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E4369D-B011-9940-8428-0F3ED824BC44}"/>
                    </a:ext>
                  </a:extLst>
                </p14:cNvPr>
                <p14:cNvContentPartPr/>
                <p14:nvPr/>
              </p14:nvContentPartPr>
              <p14:xfrm>
                <a:off x="6032988" y="911793"/>
                <a:ext cx="33840" cy="21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E4369D-B011-9940-8428-0F3ED824BC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24348" y="902793"/>
                  <a:ext cx="51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925AA9-8122-84E9-94A9-7F35D138B748}"/>
                    </a:ext>
                  </a:extLst>
                </p14:cNvPr>
                <p14:cNvContentPartPr/>
                <p14:nvPr/>
              </p14:nvContentPartPr>
              <p14:xfrm>
                <a:off x="6035508" y="742953"/>
                <a:ext cx="296280" cy="37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925AA9-8122-84E9-94A9-7F35D138B74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26508" y="733953"/>
                  <a:ext cx="313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58D6DE-85E0-0C0C-188A-6C847EC59EC9}"/>
                    </a:ext>
                  </a:extLst>
                </p14:cNvPr>
                <p14:cNvContentPartPr/>
                <p14:nvPr/>
              </p14:nvContentPartPr>
              <p14:xfrm>
                <a:off x="6404148" y="1021593"/>
                <a:ext cx="14760" cy="12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58D6DE-85E0-0C0C-188A-6C847EC59EC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95508" y="1012953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56009C-94A8-7AF3-0165-13D6D106C85E}"/>
                    </a:ext>
                  </a:extLst>
                </p14:cNvPr>
                <p14:cNvContentPartPr/>
                <p14:nvPr/>
              </p14:nvContentPartPr>
              <p14:xfrm>
                <a:off x="6398748" y="934833"/>
                <a:ext cx="9360" cy="1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56009C-94A8-7AF3-0165-13D6D106C85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89748" y="926193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9F715D-BB27-72F8-BEE0-67FC4A50CF0D}"/>
                    </a:ext>
                  </a:extLst>
                </p14:cNvPr>
                <p14:cNvContentPartPr/>
                <p14:nvPr/>
              </p14:nvContentPartPr>
              <p14:xfrm>
                <a:off x="6544188" y="962553"/>
                <a:ext cx="84600" cy="155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9F715D-BB27-72F8-BEE0-67FC4A50CF0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35548" y="953553"/>
                  <a:ext cx="10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2348E5-8DA8-02E1-1F21-24ECDCA1DCF9}"/>
                    </a:ext>
                  </a:extLst>
                </p14:cNvPr>
                <p14:cNvContentPartPr/>
                <p14:nvPr/>
              </p14:nvContentPartPr>
              <p14:xfrm>
                <a:off x="6657588" y="879393"/>
                <a:ext cx="150840" cy="445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348E5-8DA8-02E1-1F21-24ECDCA1DC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48588" y="870393"/>
                  <a:ext cx="16848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7C0FCC-AA43-F192-1D40-52DB292AC670}"/>
              </a:ext>
            </a:extLst>
          </p:cNvPr>
          <p:cNvGrpSpPr/>
          <p:nvPr/>
        </p:nvGrpSpPr>
        <p:grpSpPr>
          <a:xfrm>
            <a:off x="7111908" y="640713"/>
            <a:ext cx="1325520" cy="587160"/>
            <a:chOff x="7111908" y="640713"/>
            <a:chExt cx="132552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270BB3-65EF-4247-D695-B30C7BE9F4D4}"/>
                    </a:ext>
                  </a:extLst>
                </p14:cNvPr>
                <p14:cNvContentPartPr/>
                <p14:nvPr/>
              </p14:nvContentPartPr>
              <p14:xfrm>
                <a:off x="7111908" y="640713"/>
                <a:ext cx="171360" cy="486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270BB3-65EF-4247-D695-B30C7BE9F4D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03268" y="631713"/>
                  <a:ext cx="1890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8E7293-E92D-4936-A321-C120C374C9C5}"/>
                    </a:ext>
                  </a:extLst>
                </p14:cNvPr>
                <p14:cNvContentPartPr/>
                <p14:nvPr/>
              </p14:nvContentPartPr>
              <p14:xfrm>
                <a:off x="7314588" y="930513"/>
                <a:ext cx="456840" cy="150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8E7293-E92D-4936-A321-C120C374C9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5948" y="921513"/>
                  <a:ext cx="47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1F714C-D529-E8B2-1829-C9523866210A}"/>
                    </a:ext>
                  </a:extLst>
                </p14:cNvPr>
                <p14:cNvContentPartPr/>
                <p14:nvPr/>
              </p14:nvContentPartPr>
              <p14:xfrm>
                <a:off x="7776828" y="891633"/>
                <a:ext cx="21600" cy="12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1F714C-D529-E8B2-1829-C952386621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67828" y="882633"/>
                  <a:ext cx="3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90E6DE1-765A-5B06-94B5-F67A905A585C}"/>
                    </a:ext>
                  </a:extLst>
                </p14:cNvPr>
                <p14:cNvContentPartPr/>
                <p14:nvPr/>
              </p14:nvContentPartPr>
              <p14:xfrm>
                <a:off x="7869708" y="930513"/>
                <a:ext cx="320040" cy="194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90E6DE1-765A-5B06-94B5-F67A905A585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60708" y="921513"/>
                  <a:ext cx="337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74B2C9-7E11-BF94-A3AB-C65D66D6734E}"/>
                    </a:ext>
                  </a:extLst>
                </p14:cNvPr>
                <p14:cNvContentPartPr/>
                <p14:nvPr/>
              </p14:nvContentPartPr>
              <p14:xfrm>
                <a:off x="8160228" y="649353"/>
                <a:ext cx="277200" cy="578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74B2C9-7E11-BF94-A3AB-C65D66D673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51588" y="640353"/>
                  <a:ext cx="294840" cy="59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045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4D231B7-CDF5-67FE-EB7B-68D9B1EA0A5F}"/>
                  </a:ext>
                </a:extLst>
              </p14:cNvPr>
              <p14:cNvContentPartPr/>
              <p14:nvPr/>
            </p14:nvContentPartPr>
            <p14:xfrm>
              <a:off x="9135828" y="2374833"/>
              <a:ext cx="3600" cy="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4D231B7-CDF5-67FE-EB7B-68D9B1EA0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1508" y="2370513"/>
                <a:ext cx="12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3F29AD-4149-9207-374D-2311EC162144}"/>
                  </a:ext>
                </a:extLst>
              </p14:cNvPr>
              <p14:cNvContentPartPr/>
              <p14:nvPr/>
            </p14:nvContentPartPr>
            <p14:xfrm>
              <a:off x="826848" y="1866240"/>
              <a:ext cx="74880" cy="96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3F29AD-4149-9207-374D-2311EC162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528" y="1861920"/>
                <a:ext cx="83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0BC02E4-0410-1702-B153-93DFB2714CEE}"/>
                  </a:ext>
                </a:extLst>
              </p14:cNvPr>
              <p14:cNvContentPartPr/>
              <p14:nvPr/>
            </p14:nvContentPartPr>
            <p14:xfrm>
              <a:off x="796968" y="2519280"/>
              <a:ext cx="70920" cy="104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0BC02E4-0410-1702-B153-93DFB2714C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648" y="2514960"/>
                <a:ext cx="795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9E04E81-1F64-FFC9-75BE-7B14EBA3BC43}"/>
              </a:ext>
            </a:extLst>
          </p:cNvPr>
          <p:cNvGrpSpPr/>
          <p:nvPr/>
        </p:nvGrpSpPr>
        <p:grpSpPr>
          <a:xfrm>
            <a:off x="1280808" y="2161080"/>
            <a:ext cx="2818440" cy="910440"/>
            <a:chOff x="1280808" y="2161080"/>
            <a:chExt cx="281844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760888-D041-1AFF-4941-3EC29A5F6514}"/>
                    </a:ext>
                  </a:extLst>
                </p14:cNvPr>
                <p14:cNvContentPartPr/>
                <p14:nvPr/>
              </p14:nvContentPartPr>
              <p14:xfrm>
                <a:off x="1280808" y="2161080"/>
                <a:ext cx="814680" cy="50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760888-D041-1AFF-4941-3EC29A5F65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76488" y="2156760"/>
                  <a:ext cx="8233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AD28568-57C0-4D26-86D9-08CE6AB8A9BD}"/>
                    </a:ext>
                  </a:extLst>
                </p14:cNvPr>
                <p14:cNvContentPartPr/>
                <p14:nvPr/>
              </p14:nvContentPartPr>
              <p14:xfrm>
                <a:off x="1916208" y="2360160"/>
                <a:ext cx="325080" cy="61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D28568-57C0-4D26-86D9-08CE6AB8A9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1888" y="2355840"/>
                  <a:ext cx="33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BEB391-A93A-E2AF-C15B-7FC8D99BA358}"/>
                    </a:ext>
                  </a:extLst>
                </p14:cNvPr>
                <p14:cNvContentPartPr/>
                <p14:nvPr/>
              </p14:nvContentPartPr>
              <p14:xfrm>
                <a:off x="2442888" y="2420280"/>
                <a:ext cx="397800" cy="26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BEB391-A93A-E2AF-C15B-7FC8D99BA3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38568" y="2415960"/>
                  <a:ext cx="406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AF99A3-0727-5E58-48BE-6A9C81756BF1}"/>
                    </a:ext>
                  </a:extLst>
                </p14:cNvPr>
                <p14:cNvContentPartPr/>
                <p14:nvPr/>
              </p14:nvContentPartPr>
              <p14:xfrm>
                <a:off x="2829528" y="2439360"/>
                <a:ext cx="267120" cy="15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AF99A3-0727-5E58-48BE-6A9C81756B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5208" y="2435040"/>
                  <a:ext cx="275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3F1F0B-E069-397F-CD72-5168F7E184F9}"/>
                    </a:ext>
                  </a:extLst>
                </p14:cNvPr>
                <p14:cNvContentPartPr/>
                <p14:nvPr/>
              </p14:nvContentPartPr>
              <p14:xfrm>
                <a:off x="3309048" y="2447280"/>
                <a:ext cx="790200" cy="62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3F1F0B-E069-397F-CD72-5168F7E184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04728" y="2442960"/>
                  <a:ext cx="798840" cy="63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9E12F20-F108-F165-D19F-DC78EDE4FEC0}"/>
                  </a:ext>
                </a:extLst>
              </p14:cNvPr>
              <p14:cNvContentPartPr/>
              <p14:nvPr/>
            </p14:nvContentPartPr>
            <p14:xfrm>
              <a:off x="5221728" y="2395440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9E12F20-F108-F165-D19F-DC78EDE4FEC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7408" y="23911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3CC724-BF17-F850-9033-173F6F2AE807}"/>
                  </a:ext>
                </a:extLst>
              </p14:cNvPr>
              <p14:cNvContentPartPr/>
              <p14:nvPr/>
            </p14:nvContentPartPr>
            <p14:xfrm>
              <a:off x="1437768" y="3073320"/>
              <a:ext cx="734040" cy="540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3CC724-BF17-F850-9033-173F6F2AE8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33448" y="3069000"/>
                <a:ext cx="742680" cy="54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9D864D8-28DB-0147-196B-8E1E2AA9AF9D}"/>
              </a:ext>
            </a:extLst>
          </p:cNvPr>
          <p:cNvGrpSpPr/>
          <p:nvPr/>
        </p:nvGrpSpPr>
        <p:grpSpPr>
          <a:xfrm>
            <a:off x="2555928" y="2874600"/>
            <a:ext cx="1079280" cy="696960"/>
            <a:chOff x="2555928" y="2874600"/>
            <a:chExt cx="107928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A6D2BF6-7B07-7A25-990A-E4DBD0C2D616}"/>
                    </a:ext>
                  </a:extLst>
                </p14:cNvPr>
                <p14:cNvContentPartPr/>
                <p14:nvPr/>
              </p14:nvContentPartPr>
              <p14:xfrm>
                <a:off x="2555928" y="3107520"/>
                <a:ext cx="174600" cy="17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A6D2BF6-7B07-7A25-990A-E4DBD0C2D6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51608" y="3103200"/>
                  <a:ext cx="183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8863B5-482F-97A8-3B13-5340908E8B4B}"/>
                    </a:ext>
                  </a:extLst>
                </p14:cNvPr>
                <p14:cNvContentPartPr/>
                <p14:nvPr/>
              </p14:nvContentPartPr>
              <p14:xfrm>
                <a:off x="2800728" y="3168720"/>
                <a:ext cx="280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8863B5-482F-97A8-3B13-5340908E8B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96408" y="3164400"/>
                  <a:ext cx="36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B803E4-55E2-5210-7023-DD69EF58DC5C}"/>
                    </a:ext>
                  </a:extLst>
                </p14:cNvPr>
                <p14:cNvContentPartPr/>
                <p14:nvPr/>
              </p14:nvContentPartPr>
              <p14:xfrm>
                <a:off x="2587248" y="3138120"/>
                <a:ext cx="83520" cy="7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B803E4-55E2-5210-7023-DD69EF58DC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2928" y="3133800"/>
                  <a:ext cx="92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1FC809-EB6D-5C5E-D8C8-55DEAC52165E}"/>
                    </a:ext>
                  </a:extLst>
                </p14:cNvPr>
                <p14:cNvContentPartPr/>
                <p14:nvPr/>
              </p14:nvContentPartPr>
              <p14:xfrm>
                <a:off x="2724408" y="2962800"/>
                <a:ext cx="169560" cy="350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1FC809-EB6D-5C5E-D8C8-55DEAC5216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0088" y="2958480"/>
                  <a:ext cx="1782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4D8316-1E08-678E-8ED6-8F6C7110BF81}"/>
                    </a:ext>
                  </a:extLst>
                </p14:cNvPr>
                <p14:cNvContentPartPr/>
                <p14:nvPr/>
              </p14:nvContentPartPr>
              <p14:xfrm>
                <a:off x="2946168" y="2874600"/>
                <a:ext cx="180720" cy="421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4D8316-1E08-678E-8ED6-8F6C7110BF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41848" y="2870280"/>
                  <a:ext cx="1893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1DF2E9-FCF4-65C6-9815-5D144288B234}"/>
                    </a:ext>
                  </a:extLst>
                </p14:cNvPr>
                <p14:cNvContentPartPr/>
                <p14:nvPr/>
              </p14:nvContentPartPr>
              <p14:xfrm>
                <a:off x="3213288" y="3160440"/>
                <a:ext cx="10800" cy="6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1DF2E9-FCF4-65C6-9815-5D144288B2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8968" y="3156120"/>
                  <a:ext cx="19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2ECA32-40D4-D04B-F683-8514566CFAAF}"/>
                    </a:ext>
                  </a:extLst>
                </p14:cNvPr>
                <p14:cNvContentPartPr/>
                <p14:nvPr/>
              </p14:nvContentPartPr>
              <p14:xfrm>
                <a:off x="3210768" y="3114720"/>
                <a:ext cx="27000" cy="4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2ECA32-40D4-D04B-F683-8514566CFA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06448" y="3110400"/>
                  <a:ext cx="35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87EF2E-F206-B06A-2F04-E1DFEC8D4577}"/>
                    </a:ext>
                  </a:extLst>
                </p14:cNvPr>
                <p14:cNvContentPartPr/>
                <p14:nvPr/>
              </p14:nvContentPartPr>
              <p14:xfrm>
                <a:off x="3341448" y="3106440"/>
                <a:ext cx="293760" cy="46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87EF2E-F206-B06A-2F04-E1DFEC8D45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37128" y="3102120"/>
                  <a:ext cx="302400" cy="47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6DE7E87-E6F4-6411-4824-DB13400A1172}"/>
                  </a:ext>
                </a:extLst>
              </p14:cNvPr>
              <p14:cNvContentPartPr/>
              <p14:nvPr/>
            </p14:nvContentPartPr>
            <p14:xfrm>
              <a:off x="936828" y="4056033"/>
              <a:ext cx="68760" cy="135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6DE7E87-E6F4-6411-4824-DB13400A11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2508" y="4051713"/>
                <a:ext cx="7740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C242E92-77E5-D7C8-84BD-749C31878018}"/>
              </a:ext>
            </a:extLst>
          </p:cNvPr>
          <p:cNvGrpSpPr/>
          <p:nvPr/>
        </p:nvGrpSpPr>
        <p:grpSpPr>
          <a:xfrm>
            <a:off x="1490508" y="3573633"/>
            <a:ext cx="1882080" cy="630000"/>
            <a:chOff x="1490508" y="3573633"/>
            <a:chExt cx="188208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FBA5B6-45CE-A0D9-0CF9-68767353B5FF}"/>
                    </a:ext>
                  </a:extLst>
                </p14:cNvPr>
                <p14:cNvContentPartPr/>
                <p14:nvPr/>
              </p14:nvContentPartPr>
              <p14:xfrm>
                <a:off x="1493028" y="3983673"/>
                <a:ext cx="16200" cy="2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FBA5B6-45CE-A0D9-0CF9-68767353B5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88708" y="3979353"/>
                  <a:ext cx="2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AB6747-8A9B-2FFE-063B-CD535314D3B6}"/>
                    </a:ext>
                  </a:extLst>
                </p14:cNvPr>
                <p14:cNvContentPartPr/>
                <p14:nvPr/>
              </p14:nvContentPartPr>
              <p14:xfrm>
                <a:off x="1490508" y="3573633"/>
                <a:ext cx="798840" cy="63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AB6747-8A9B-2FFE-063B-CD535314D3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86188" y="3569313"/>
                  <a:ext cx="8074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0F37B3-FD4F-F174-7E00-B74506943282}"/>
                    </a:ext>
                  </a:extLst>
                </p14:cNvPr>
                <p14:cNvContentPartPr/>
                <p14:nvPr/>
              </p14:nvContentPartPr>
              <p14:xfrm>
                <a:off x="2130948" y="3902673"/>
                <a:ext cx="259560" cy="54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0F37B3-FD4F-F174-7E00-B745069432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26628" y="3898353"/>
                  <a:ext cx="268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E95024-A382-8515-8634-74A039F71670}"/>
                    </a:ext>
                  </a:extLst>
                </p14:cNvPr>
                <p14:cNvContentPartPr/>
                <p14:nvPr/>
              </p14:nvContentPartPr>
              <p14:xfrm>
                <a:off x="2682468" y="3941913"/>
                <a:ext cx="361440" cy="13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E95024-A382-8515-8634-74A039F716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78148" y="3937593"/>
                  <a:ext cx="370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B5BCD1-DBFB-6D60-F922-F382C25274D6}"/>
                    </a:ext>
                  </a:extLst>
                </p14:cNvPr>
                <p14:cNvContentPartPr/>
                <p14:nvPr/>
              </p14:nvContentPartPr>
              <p14:xfrm>
                <a:off x="2985228" y="3759393"/>
                <a:ext cx="387360" cy="329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B5BCD1-DBFB-6D60-F922-F382C2527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80908" y="3755073"/>
                  <a:ext cx="3960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4C61870-4A3F-2946-9378-05EA0336B61B}"/>
              </a:ext>
            </a:extLst>
          </p:cNvPr>
          <p:cNvGrpSpPr/>
          <p:nvPr/>
        </p:nvGrpSpPr>
        <p:grpSpPr>
          <a:xfrm>
            <a:off x="1595988" y="4319913"/>
            <a:ext cx="1724040" cy="833760"/>
            <a:chOff x="1595988" y="4319913"/>
            <a:chExt cx="172404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4198CCB-E500-E045-FC83-5423651D6D6F}"/>
                    </a:ext>
                  </a:extLst>
                </p14:cNvPr>
                <p14:cNvContentPartPr/>
                <p14:nvPr/>
              </p14:nvContentPartPr>
              <p14:xfrm>
                <a:off x="1653228" y="4533393"/>
                <a:ext cx="360" cy="32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4198CCB-E500-E045-FC83-5423651D6D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48908" y="4529073"/>
                  <a:ext cx="9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64F14C-3FCB-2F65-33AF-75C04459E22F}"/>
                    </a:ext>
                  </a:extLst>
                </p14:cNvPr>
                <p14:cNvContentPartPr/>
                <p14:nvPr/>
              </p14:nvContentPartPr>
              <p14:xfrm>
                <a:off x="1595988" y="4521513"/>
                <a:ext cx="821520" cy="63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64F14C-3FCB-2F65-33AF-75C04459E2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91668" y="4517193"/>
                  <a:ext cx="83016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DCAA4F1-A9C7-1B5B-A858-F83A20273971}"/>
                    </a:ext>
                  </a:extLst>
                </p14:cNvPr>
                <p14:cNvContentPartPr/>
                <p14:nvPr/>
              </p14:nvContentPartPr>
              <p14:xfrm>
                <a:off x="2777868" y="4470753"/>
                <a:ext cx="5040" cy="290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DCAA4F1-A9C7-1B5B-A858-F83A202739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73548" y="4466433"/>
                  <a:ext cx="13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077832-DC3A-0E96-E37A-CA55FE97BE75}"/>
                    </a:ext>
                  </a:extLst>
                </p14:cNvPr>
                <p14:cNvContentPartPr/>
                <p14:nvPr/>
              </p14:nvContentPartPr>
              <p14:xfrm>
                <a:off x="2715228" y="4319913"/>
                <a:ext cx="604800" cy="394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077832-DC3A-0E96-E37A-CA55FE97BE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10908" y="4315593"/>
                  <a:ext cx="61344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A62F166-5D8F-7B13-B7C2-AB79CCB37956}"/>
                  </a:ext>
                </a:extLst>
              </p14:cNvPr>
              <p14:cNvContentPartPr/>
              <p14:nvPr/>
            </p14:nvContentPartPr>
            <p14:xfrm>
              <a:off x="945828" y="5500353"/>
              <a:ext cx="90000" cy="109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A62F166-5D8F-7B13-B7C2-AB79CCB379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41508" y="5496033"/>
                <a:ext cx="9864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B7FCF28-D5FE-91C1-5F2C-297377BBBE59}"/>
              </a:ext>
            </a:extLst>
          </p:cNvPr>
          <p:cNvGrpSpPr/>
          <p:nvPr/>
        </p:nvGrpSpPr>
        <p:grpSpPr>
          <a:xfrm>
            <a:off x="1607148" y="5208393"/>
            <a:ext cx="635400" cy="461520"/>
            <a:chOff x="1607148" y="5208393"/>
            <a:chExt cx="6354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F79F71-B1AF-F85C-5955-67406FA3FB82}"/>
                    </a:ext>
                  </a:extLst>
                </p14:cNvPr>
                <p14:cNvContentPartPr/>
                <p14:nvPr/>
              </p14:nvContentPartPr>
              <p14:xfrm>
                <a:off x="1607148" y="5345913"/>
                <a:ext cx="23760" cy="324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F79F71-B1AF-F85C-5955-67406FA3FB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02828" y="5341593"/>
                  <a:ext cx="32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759A74-2589-D12F-582E-0062BC2587A7}"/>
                    </a:ext>
                  </a:extLst>
                </p14:cNvPr>
                <p14:cNvContentPartPr/>
                <p14:nvPr/>
              </p14:nvContentPartPr>
              <p14:xfrm>
                <a:off x="1728468" y="5208393"/>
                <a:ext cx="10800" cy="377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759A74-2589-D12F-582E-0062BC2587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24148" y="5204073"/>
                  <a:ext cx="19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9DA828-AB7B-B8A5-DEC5-526D313199C5}"/>
                    </a:ext>
                  </a:extLst>
                </p14:cNvPr>
                <p14:cNvContentPartPr/>
                <p14:nvPr/>
              </p14:nvContentPartPr>
              <p14:xfrm>
                <a:off x="1664748" y="5389833"/>
                <a:ext cx="577800" cy="172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9DA828-AB7B-B8A5-DEC5-526D313199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60428" y="5385513"/>
                  <a:ext cx="5864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36E6E66-B1BC-54DC-330D-8E25E4D2576C}"/>
              </a:ext>
            </a:extLst>
          </p:cNvPr>
          <p:cNvGrpSpPr/>
          <p:nvPr/>
        </p:nvGrpSpPr>
        <p:grpSpPr>
          <a:xfrm>
            <a:off x="2684988" y="4954593"/>
            <a:ext cx="1850400" cy="558000"/>
            <a:chOff x="2684988" y="4954593"/>
            <a:chExt cx="18504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BBFEBC-E31D-F91D-0AF2-4D6F5029462A}"/>
                    </a:ext>
                  </a:extLst>
                </p14:cNvPr>
                <p14:cNvContentPartPr/>
                <p14:nvPr/>
              </p14:nvContentPartPr>
              <p14:xfrm>
                <a:off x="2684988" y="5381193"/>
                <a:ext cx="392760" cy="131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BBFEBC-E31D-F91D-0AF2-4D6F502946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80668" y="5376873"/>
                  <a:ext cx="40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C5AAA2-06B2-F61D-771B-11F212F49507}"/>
                    </a:ext>
                  </a:extLst>
                </p14:cNvPr>
                <p14:cNvContentPartPr/>
                <p14:nvPr/>
              </p14:nvContentPartPr>
              <p14:xfrm>
                <a:off x="3077388" y="5139993"/>
                <a:ext cx="405000" cy="34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C5AAA2-06B2-F61D-771B-11F212F495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73068" y="5135673"/>
                  <a:ext cx="4136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950F08-3B25-8D7C-DBF7-B1D5822C2F76}"/>
                    </a:ext>
                  </a:extLst>
                </p14:cNvPr>
                <p14:cNvContentPartPr/>
                <p14:nvPr/>
              </p14:nvContentPartPr>
              <p14:xfrm>
                <a:off x="3866868" y="5170233"/>
                <a:ext cx="19440" cy="321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950F08-3B25-8D7C-DBF7-B1D5822C2F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2548" y="5165913"/>
                  <a:ext cx="28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340E90-3844-8B03-FE33-532363C805E7}"/>
                    </a:ext>
                  </a:extLst>
                </p14:cNvPr>
                <p14:cNvContentPartPr/>
                <p14:nvPr/>
              </p14:nvContentPartPr>
              <p14:xfrm>
                <a:off x="3779388" y="4954593"/>
                <a:ext cx="642960" cy="492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340E90-3844-8B03-FE33-532363C805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5068" y="4950273"/>
                  <a:ext cx="651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18BE01-439E-E257-325B-5FEB55F225EA}"/>
                    </a:ext>
                  </a:extLst>
                </p14:cNvPr>
                <p14:cNvContentPartPr/>
                <p14:nvPr/>
              </p14:nvContentPartPr>
              <p14:xfrm>
                <a:off x="4458708" y="5303433"/>
                <a:ext cx="76680" cy="11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18BE01-439E-E257-325B-5FEB55F225E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54388" y="5299113"/>
                  <a:ext cx="85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0AE5251-9CED-CF44-17B4-8A07856331AB}"/>
                    </a:ext>
                  </a:extLst>
                </p14:cNvPr>
                <p14:cNvContentPartPr/>
                <p14:nvPr/>
              </p14:nvContentPartPr>
              <p14:xfrm>
                <a:off x="4316508" y="5216673"/>
                <a:ext cx="22680" cy="12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0AE5251-9CED-CF44-17B4-8A07856331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12188" y="5212353"/>
                  <a:ext cx="313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019E920-BD8C-6EAF-B9AA-6955807AD0FF}"/>
              </a:ext>
            </a:extLst>
          </p:cNvPr>
          <p:cNvGrpSpPr/>
          <p:nvPr/>
        </p:nvGrpSpPr>
        <p:grpSpPr>
          <a:xfrm>
            <a:off x="4967028" y="4932993"/>
            <a:ext cx="1620360" cy="555840"/>
            <a:chOff x="4967028" y="4932993"/>
            <a:chExt cx="162036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E3E84E-1A50-B575-A574-B6B046B4316C}"/>
                    </a:ext>
                  </a:extLst>
                </p14:cNvPr>
                <p14:cNvContentPartPr/>
                <p14:nvPr/>
              </p14:nvContentPartPr>
              <p14:xfrm>
                <a:off x="4967028" y="4932993"/>
                <a:ext cx="623160" cy="55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E3E84E-1A50-B575-A574-B6B046B431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62708" y="4928673"/>
                  <a:ext cx="6318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F45DE5-E005-FE42-D790-C1D0108E427F}"/>
                    </a:ext>
                  </a:extLst>
                </p14:cNvPr>
                <p14:cNvContentPartPr/>
                <p14:nvPr/>
              </p14:nvContentPartPr>
              <p14:xfrm>
                <a:off x="5383908" y="5236833"/>
                <a:ext cx="263880" cy="88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F45DE5-E005-FE42-D790-C1D0108E42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79588" y="5232513"/>
                  <a:ext cx="27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E9152B2-1536-17E0-D334-9B631E4FCBCC}"/>
                    </a:ext>
                  </a:extLst>
                </p14:cNvPr>
                <p14:cNvContentPartPr/>
                <p14:nvPr/>
              </p14:nvContentPartPr>
              <p14:xfrm>
                <a:off x="5805468" y="5213793"/>
                <a:ext cx="534240" cy="20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E9152B2-1536-17E0-D334-9B631E4FCB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01148" y="5209473"/>
                  <a:ext cx="542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3CFE05-5E37-3DBB-6CF0-EDE454BED750}"/>
                    </a:ext>
                  </a:extLst>
                </p14:cNvPr>
                <p14:cNvContentPartPr/>
                <p14:nvPr/>
              </p14:nvContentPartPr>
              <p14:xfrm>
                <a:off x="6339708" y="5276793"/>
                <a:ext cx="247680" cy="125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3CFE05-5E37-3DBB-6CF0-EDE454BED7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35388" y="5272473"/>
                  <a:ext cx="2563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474D5E2-4F69-9179-4139-2EF2DF13E284}"/>
              </a:ext>
            </a:extLst>
          </p:cNvPr>
          <p:cNvGrpSpPr/>
          <p:nvPr/>
        </p:nvGrpSpPr>
        <p:grpSpPr>
          <a:xfrm>
            <a:off x="7027668" y="5037033"/>
            <a:ext cx="1463760" cy="460440"/>
            <a:chOff x="7027668" y="5037033"/>
            <a:chExt cx="14637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74C7F4A-917E-FDC6-C574-6F015D1FBDCB}"/>
                    </a:ext>
                  </a:extLst>
                </p14:cNvPr>
                <p14:cNvContentPartPr/>
                <p14:nvPr/>
              </p14:nvContentPartPr>
              <p14:xfrm>
                <a:off x="7173468" y="5116593"/>
                <a:ext cx="1440" cy="216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74C7F4A-917E-FDC6-C574-6F015D1FBD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69148" y="5112273"/>
                  <a:ext cx="10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CD85B1-B8DB-5A29-FA16-0117AF5E5D3F}"/>
                    </a:ext>
                  </a:extLst>
                </p14:cNvPr>
                <p14:cNvContentPartPr/>
                <p14:nvPr/>
              </p14:nvContentPartPr>
              <p14:xfrm>
                <a:off x="7088148" y="5312433"/>
                <a:ext cx="227880" cy="79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CD85B1-B8DB-5A29-FA16-0117AF5E5D3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83828" y="5308113"/>
                  <a:ext cx="236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EFCEB15-7EE3-9C8E-D891-6DBB0A67E7B2}"/>
                    </a:ext>
                  </a:extLst>
                </p14:cNvPr>
                <p14:cNvContentPartPr/>
                <p14:nvPr/>
              </p14:nvContentPartPr>
              <p14:xfrm>
                <a:off x="7027668" y="5037033"/>
                <a:ext cx="266040" cy="123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EFCEB15-7EE3-9C8E-D891-6DBB0A67E7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23348" y="5032713"/>
                  <a:ext cx="274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C715B3-07A4-8908-E23D-1A837C820636}"/>
                    </a:ext>
                  </a:extLst>
                </p14:cNvPr>
                <p14:cNvContentPartPr/>
                <p14:nvPr/>
              </p14:nvContentPartPr>
              <p14:xfrm>
                <a:off x="7456068" y="5245833"/>
                <a:ext cx="55440" cy="108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C715B3-07A4-8908-E23D-1A837C82063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51748" y="5241513"/>
                  <a:ext cx="64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9648BB8-E078-4F0F-1FBE-D2F664C26C9A}"/>
                    </a:ext>
                  </a:extLst>
                </p14:cNvPr>
                <p14:cNvContentPartPr/>
                <p14:nvPr/>
              </p14:nvContentPartPr>
              <p14:xfrm>
                <a:off x="7443828" y="5247273"/>
                <a:ext cx="297360" cy="138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9648BB8-E078-4F0F-1FBE-D2F664C26C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39508" y="5242953"/>
                  <a:ext cx="306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6361E5-9178-9714-125B-2F2CC87CEA2C}"/>
                    </a:ext>
                  </a:extLst>
                </p14:cNvPr>
                <p14:cNvContentPartPr/>
                <p14:nvPr/>
              </p14:nvContentPartPr>
              <p14:xfrm>
                <a:off x="7772148" y="5133873"/>
                <a:ext cx="535680" cy="36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6361E5-9178-9714-125B-2F2CC87CEA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67828" y="5129553"/>
                  <a:ext cx="544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64798C-E669-5A36-7BF3-248B71A6EE2A}"/>
                    </a:ext>
                  </a:extLst>
                </p14:cNvPr>
                <p14:cNvContentPartPr/>
                <p14:nvPr/>
              </p14:nvContentPartPr>
              <p14:xfrm>
                <a:off x="8326908" y="5128473"/>
                <a:ext cx="164520" cy="179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64798C-E669-5A36-7BF3-248B71A6EE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22588" y="5124153"/>
                  <a:ext cx="1731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821BA4C-8076-CCE7-3703-9AB648E7CA6A}"/>
              </a:ext>
            </a:extLst>
          </p:cNvPr>
          <p:cNvGrpSpPr/>
          <p:nvPr/>
        </p:nvGrpSpPr>
        <p:grpSpPr>
          <a:xfrm>
            <a:off x="8844228" y="4733553"/>
            <a:ext cx="2296800" cy="726840"/>
            <a:chOff x="8844228" y="4733553"/>
            <a:chExt cx="229680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126410-462E-2B30-C1FC-B9775795ECB8}"/>
                    </a:ext>
                  </a:extLst>
                </p14:cNvPr>
                <p14:cNvContentPartPr/>
                <p14:nvPr/>
              </p14:nvContentPartPr>
              <p14:xfrm>
                <a:off x="8844228" y="4995993"/>
                <a:ext cx="496080" cy="339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126410-462E-2B30-C1FC-B9775795EC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39908" y="4991673"/>
                  <a:ext cx="504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EFC50A-23FE-9928-930E-89CEF4D62AFE}"/>
                    </a:ext>
                  </a:extLst>
                </p14:cNvPr>
                <p14:cNvContentPartPr/>
                <p14:nvPr/>
              </p14:nvContentPartPr>
              <p14:xfrm>
                <a:off x="9355068" y="5155113"/>
                <a:ext cx="89280" cy="11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EFC50A-23FE-9928-930E-89CEF4D62A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50748" y="5150793"/>
                  <a:ext cx="97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DBEB561-135E-75F0-B234-123835333457}"/>
                    </a:ext>
                  </a:extLst>
                </p14:cNvPr>
                <p14:cNvContentPartPr/>
                <p14:nvPr/>
              </p14:nvContentPartPr>
              <p14:xfrm>
                <a:off x="9466668" y="4902753"/>
                <a:ext cx="405000" cy="416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DBEB561-135E-75F0-B234-1238353334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62348" y="4898433"/>
                  <a:ext cx="413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0E7FC1-47DD-A1E6-CDAC-FA8D4481BC8E}"/>
                    </a:ext>
                  </a:extLst>
                </p14:cNvPr>
                <p14:cNvContentPartPr/>
                <p14:nvPr/>
              </p14:nvContentPartPr>
              <p14:xfrm>
                <a:off x="9712188" y="5090673"/>
                <a:ext cx="17748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0E7FC1-47DD-A1E6-CDAC-FA8D4481BC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07868" y="5086353"/>
                  <a:ext cx="186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7663FD0-3B3B-D6D1-8D0E-32F234966E7D}"/>
                    </a:ext>
                  </a:extLst>
                </p14:cNvPr>
                <p14:cNvContentPartPr/>
                <p14:nvPr/>
              </p14:nvContentPartPr>
              <p14:xfrm>
                <a:off x="10094508" y="5076273"/>
                <a:ext cx="267120" cy="38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7663FD0-3B3B-D6D1-8D0E-32F234966E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90188" y="5071953"/>
                  <a:ext cx="275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48928E-CD3E-7E8A-0819-DA0A0C00AFB1}"/>
                    </a:ext>
                  </a:extLst>
                </p14:cNvPr>
                <p14:cNvContentPartPr/>
                <p14:nvPr/>
              </p14:nvContentPartPr>
              <p14:xfrm>
                <a:off x="10323468" y="4733553"/>
                <a:ext cx="443520" cy="538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48928E-CD3E-7E8A-0819-DA0A0C00AF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19148" y="4729233"/>
                  <a:ext cx="4521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E121379-89D9-08E0-BF5C-64DBE61AEC01}"/>
                    </a:ext>
                  </a:extLst>
                </p14:cNvPr>
                <p14:cNvContentPartPr/>
                <p14:nvPr/>
              </p14:nvContentPartPr>
              <p14:xfrm>
                <a:off x="10642788" y="5113353"/>
                <a:ext cx="134640" cy="147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E121379-89D9-08E0-BF5C-64DBE61AEC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38468" y="5109033"/>
                  <a:ext cx="14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4DD2F4-215E-32A9-8B1B-870324988523}"/>
                    </a:ext>
                  </a:extLst>
                </p14:cNvPr>
                <p14:cNvContentPartPr/>
                <p14:nvPr/>
              </p14:nvContentPartPr>
              <p14:xfrm>
                <a:off x="10795428" y="5098233"/>
                <a:ext cx="345600" cy="185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4DD2F4-215E-32A9-8B1B-8703249885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91108" y="5093913"/>
                  <a:ext cx="35424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3DFC3CA-4063-4691-0302-02D401EE0BF4}"/>
                  </a:ext>
                </a:extLst>
              </p14:cNvPr>
              <p14:cNvContentPartPr/>
              <p14:nvPr/>
            </p14:nvContentPartPr>
            <p14:xfrm>
              <a:off x="1003788" y="6131073"/>
              <a:ext cx="74880" cy="86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3DFC3CA-4063-4691-0302-02D401EE0BF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9468" y="6126753"/>
                <a:ext cx="835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CA53F86-011A-BF35-E69F-1180E297873A}"/>
              </a:ext>
            </a:extLst>
          </p:cNvPr>
          <p:cNvGrpSpPr/>
          <p:nvPr/>
        </p:nvGrpSpPr>
        <p:grpSpPr>
          <a:xfrm>
            <a:off x="1599228" y="5732193"/>
            <a:ext cx="877320" cy="529560"/>
            <a:chOff x="1599228" y="5732193"/>
            <a:chExt cx="87732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A33ADDE-E80D-82A4-BF13-72B1C5EC2D4C}"/>
                    </a:ext>
                  </a:extLst>
                </p14:cNvPr>
                <p14:cNvContentPartPr/>
                <p14:nvPr/>
              </p14:nvContentPartPr>
              <p14:xfrm>
                <a:off x="1599228" y="5732193"/>
                <a:ext cx="813240" cy="523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A33ADDE-E80D-82A4-BF13-72B1C5EC2D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94908" y="5727873"/>
                  <a:ext cx="8218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C3E6B1E-1B58-881C-307E-A7A8589C4880}"/>
                    </a:ext>
                  </a:extLst>
                </p14:cNvPr>
                <p14:cNvContentPartPr/>
                <p14:nvPr/>
              </p14:nvContentPartPr>
              <p14:xfrm>
                <a:off x="2248668" y="5975553"/>
                <a:ext cx="227880" cy="73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C3E6B1E-1B58-881C-307E-A7A8589C48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44348" y="5971233"/>
                  <a:ext cx="23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571558-CF09-D550-10F8-C700CF787BBD}"/>
                    </a:ext>
                  </a:extLst>
                </p14:cNvPr>
                <p14:cNvContentPartPr/>
                <p14:nvPr/>
              </p14:nvContentPartPr>
              <p14:xfrm>
                <a:off x="2037708" y="6135033"/>
                <a:ext cx="223560" cy="126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571558-CF09-D550-10F8-C700CF787B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33388" y="6130713"/>
                  <a:ext cx="232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F6F07A-E0C1-0EEE-6F34-1DABB9E33BA9}"/>
              </a:ext>
            </a:extLst>
          </p:cNvPr>
          <p:cNvGrpSpPr/>
          <p:nvPr/>
        </p:nvGrpSpPr>
        <p:grpSpPr>
          <a:xfrm>
            <a:off x="2788308" y="5696913"/>
            <a:ext cx="1317600" cy="529560"/>
            <a:chOff x="2788308" y="5696913"/>
            <a:chExt cx="13176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6B17F4-2BDE-BF66-2963-91B970970899}"/>
                    </a:ext>
                  </a:extLst>
                </p14:cNvPr>
                <p14:cNvContentPartPr/>
                <p14:nvPr/>
              </p14:nvContentPartPr>
              <p14:xfrm>
                <a:off x="2788308" y="6073833"/>
                <a:ext cx="382320" cy="15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6B17F4-2BDE-BF66-2963-91B9709708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83988" y="6069513"/>
                  <a:ext cx="390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7B0D00B-6E70-DA68-F701-FD129B0B5D06}"/>
                    </a:ext>
                  </a:extLst>
                </p14:cNvPr>
                <p14:cNvContentPartPr/>
                <p14:nvPr/>
              </p14:nvContentPartPr>
              <p14:xfrm>
                <a:off x="3170268" y="6104433"/>
                <a:ext cx="165240" cy="91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7B0D00B-6E70-DA68-F701-FD129B0B5D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65948" y="6100113"/>
                  <a:ext cx="17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988247-80F3-FC72-CC2E-710374212B2F}"/>
                    </a:ext>
                  </a:extLst>
                </p14:cNvPr>
                <p14:cNvContentPartPr/>
                <p14:nvPr/>
              </p14:nvContentPartPr>
              <p14:xfrm>
                <a:off x="3692988" y="5850273"/>
                <a:ext cx="37800" cy="330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988247-80F3-FC72-CC2E-710374212B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88668" y="5845953"/>
                  <a:ext cx="46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FDC64AE-027B-024C-7451-A5899B84EDE7}"/>
                    </a:ext>
                  </a:extLst>
                </p14:cNvPr>
                <p14:cNvContentPartPr/>
                <p14:nvPr/>
              </p14:nvContentPartPr>
              <p14:xfrm>
                <a:off x="3612348" y="5696913"/>
                <a:ext cx="493560" cy="44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FDC64AE-027B-024C-7451-A5899B84EDE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08028" y="5692593"/>
                  <a:ext cx="50220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E070F24-5B04-8563-7740-B75DBB3A99AC}"/>
              </a:ext>
            </a:extLst>
          </p:cNvPr>
          <p:cNvGrpSpPr/>
          <p:nvPr/>
        </p:nvGrpSpPr>
        <p:grpSpPr>
          <a:xfrm>
            <a:off x="4416228" y="5705913"/>
            <a:ext cx="1940040" cy="625680"/>
            <a:chOff x="4416228" y="5705913"/>
            <a:chExt cx="194004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1ADD891-C954-4766-679C-1FFCB245CA5D}"/>
                    </a:ext>
                  </a:extLst>
                </p14:cNvPr>
                <p14:cNvContentPartPr/>
                <p14:nvPr/>
              </p14:nvContentPartPr>
              <p14:xfrm>
                <a:off x="4514868" y="5958273"/>
                <a:ext cx="4680" cy="14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1ADD891-C954-4766-679C-1FFCB245CA5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10548" y="5953953"/>
                  <a:ext cx="13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32D6B8F-4A14-975A-C8D9-488E8AA100C4}"/>
                    </a:ext>
                  </a:extLst>
                </p14:cNvPr>
                <p14:cNvContentPartPr/>
                <p14:nvPr/>
              </p14:nvContentPartPr>
              <p14:xfrm>
                <a:off x="4416228" y="6072393"/>
                <a:ext cx="199800" cy="72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32D6B8F-4A14-975A-C8D9-488E8AA10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11908" y="6068073"/>
                  <a:ext cx="208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1D81311-B157-ACB0-0C44-F8FAB5DB89BB}"/>
                    </a:ext>
                  </a:extLst>
                </p14:cNvPr>
                <p14:cNvContentPartPr/>
                <p14:nvPr/>
              </p14:nvContentPartPr>
              <p14:xfrm>
                <a:off x="4429548" y="5892753"/>
                <a:ext cx="126000" cy="54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1D81311-B157-ACB0-0C44-F8FAB5DB89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25228" y="5888433"/>
                  <a:ext cx="134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B7E75E-54C6-8719-1277-25B50472DB28}"/>
                    </a:ext>
                  </a:extLst>
                </p14:cNvPr>
                <p14:cNvContentPartPr/>
                <p14:nvPr/>
              </p14:nvContentPartPr>
              <p14:xfrm>
                <a:off x="4673988" y="6029913"/>
                <a:ext cx="235800" cy="78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B7E75E-54C6-8719-1277-25B50472DB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69668" y="6025593"/>
                  <a:ext cx="244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EEFC9CB-43B8-2325-BE83-B476EF2671E7}"/>
                    </a:ext>
                  </a:extLst>
                </p14:cNvPr>
                <p14:cNvContentPartPr/>
                <p14:nvPr/>
              </p14:nvContentPartPr>
              <p14:xfrm>
                <a:off x="4991508" y="5785113"/>
                <a:ext cx="331200" cy="54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EEFC9CB-43B8-2325-BE83-B476EF2671E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87188" y="5780793"/>
                  <a:ext cx="3398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BC565C-377F-712D-8B30-95B47970EA0F}"/>
                    </a:ext>
                  </a:extLst>
                </p14:cNvPr>
                <p14:cNvContentPartPr/>
                <p14:nvPr/>
              </p14:nvContentPartPr>
              <p14:xfrm>
                <a:off x="5290668" y="5920113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BC565C-377F-712D-8B30-95B47970EA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86348" y="59157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C9DDAC7-6CA0-B49A-5F2D-265F251C0A3A}"/>
                    </a:ext>
                  </a:extLst>
                </p14:cNvPr>
                <p14:cNvContentPartPr/>
                <p14:nvPr/>
              </p14:nvContentPartPr>
              <p14:xfrm>
                <a:off x="5417388" y="5705913"/>
                <a:ext cx="410400" cy="38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C9DDAC7-6CA0-B49A-5F2D-265F251C0A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13068" y="5701593"/>
                  <a:ext cx="419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7E1D33F-394A-5D85-B1CA-13E04D1897B0}"/>
                    </a:ext>
                  </a:extLst>
                </p14:cNvPr>
                <p14:cNvContentPartPr/>
                <p14:nvPr/>
              </p14:nvContentPartPr>
              <p14:xfrm>
                <a:off x="5714748" y="5984553"/>
                <a:ext cx="180720" cy="119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7E1D33F-394A-5D85-B1CA-13E04D1897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0428" y="5980233"/>
                  <a:ext cx="18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2D3E75-499A-D11D-8699-83C4931A83A4}"/>
                    </a:ext>
                  </a:extLst>
                </p14:cNvPr>
                <p14:cNvContentPartPr/>
                <p14:nvPr/>
              </p14:nvContentPartPr>
              <p14:xfrm>
                <a:off x="5905188" y="5924073"/>
                <a:ext cx="40680" cy="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2D3E75-499A-D11D-8699-83C4931A83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00868" y="5919753"/>
                  <a:ext cx="49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30EC1AA-B2A6-1067-3C5C-352310E5E7BD}"/>
                    </a:ext>
                  </a:extLst>
                </p14:cNvPr>
                <p14:cNvContentPartPr/>
                <p14:nvPr/>
              </p14:nvContentPartPr>
              <p14:xfrm>
                <a:off x="5958108" y="5995713"/>
                <a:ext cx="290880" cy="119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30EC1AA-B2A6-1067-3C5C-352310E5E7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53788" y="5991393"/>
                  <a:ext cx="299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7C28AF1-2CBE-5023-81C5-159127870409}"/>
                    </a:ext>
                  </a:extLst>
                </p14:cNvPr>
                <p14:cNvContentPartPr/>
                <p14:nvPr/>
              </p14:nvContentPartPr>
              <p14:xfrm>
                <a:off x="6274188" y="5908593"/>
                <a:ext cx="82080" cy="167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7C28AF1-2CBE-5023-81C5-1591278704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69868" y="5904273"/>
                  <a:ext cx="907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A3D3AE2-F080-8A96-177C-4601B6571184}"/>
              </a:ext>
            </a:extLst>
          </p:cNvPr>
          <p:cNvGrpSpPr/>
          <p:nvPr/>
        </p:nvGrpSpPr>
        <p:grpSpPr>
          <a:xfrm>
            <a:off x="6747228" y="5717073"/>
            <a:ext cx="275400" cy="371880"/>
            <a:chOff x="6747228" y="5717073"/>
            <a:chExt cx="2754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39E79D1-3807-4377-BF0C-1911BDACF120}"/>
                    </a:ext>
                  </a:extLst>
                </p14:cNvPr>
                <p14:cNvContentPartPr/>
                <p14:nvPr/>
              </p14:nvContentPartPr>
              <p14:xfrm>
                <a:off x="6799068" y="5717073"/>
                <a:ext cx="22320" cy="371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39E79D1-3807-4377-BF0C-1911BDACF1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94748" y="5712753"/>
                  <a:ext cx="30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7E681C-1B09-593F-B840-C2C5A84A7FAD}"/>
                    </a:ext>
                  </a:extLst>
                </p14:cNvPr>
                <p14:cNvContentPartPr/>
                <p14:nvPr/>
              </p14:nvContentPartPr>
              <p14:xfrm>
                <a:off x="6747228" y="5952513"/>
                <a:ext cx="275400" cy="10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7E681C-1B09-593F-B840-C2C5A84A7F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42908" y="5948193"/>
                  <a:ext cx="2840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96BA139-037F-9226-C469-745DE63A8239}"/>
              </a:ext>
            </a:extLst>
          </p:cNvPr>
          <p:cNvGrpSpPr/>
          <p:nvPr/>
        </p:nvGrpSpPr>
        <p:grpSpPr>
          <a:xfrm>
            <a:off x="7318548" y="5572713"/>
            <a:ext cx="4676040" cy="1090080"/>
            <a:chOff x="7318548" y="5572713"/>
            <a:chExt cx="4676040" cy="10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C1DDF3-7D3D-91BD-BC21-E2AD34519E4E}"/>
                    </a:ext>
                  </a:extLst>
                </p14:cNvPr>
                <p14:cNvContentPartPr/>
                <p14:nvPr/>
              </p14:nvContentPartPr>
              <p14:xfrm>
                <a:off x="7318548" y="5772873"/>
                <a:ext cx="260640" cy="285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C1DDF3-7D3D-91BD-BC21-E2AD34519E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4228" y="5768553"/>
                  <a:ext cx="269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16E9AA7-DC92-EE29-34F8-DE4B623A8C5A}"/>
                    </a:ext>
                  </a:extLst>
                </p14:cNvPr>
                <p14:cNvContentPartPr/>
                <p14:nvPr/>
              </p14:nvContentPartPr>
              <p14:xfrm>
                <a:off x="7608708" y="5884833"/>
                <a:ext cx="282960" cy="42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16E9AA7-DC92-EE29-34F8-DE4B623A8C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04388" y="5880513"/>
                  <a:ext cx="291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253C186-9952-7668-FB69-4C1EB85CE927}"/>
                    </a:ext>
                  </a:extLst>
                </p14:cNvPr>
                <p14:cNvContentPartPr/>
                <p14:nvPr/>
              </p14:nvContentPartPr>
              <p14:xfrm>
                <a:off x="8059428" y="5664513"/>
                <a:ext cx="92520" cy="446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253C186-9952-7668-FB69-4C1EB85CE9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55108" y="5660193"/>
                  <a:ext cx="101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F7D8441-D6E5-6B9E-E400-700BB57E53B5}"/>
                    </a:ext>
                  </a:extLst>
                </p14:cNvPr>
                <p14:cNvContentPartPr/>
                <p14:nvPr/>
              </p14:nvContentPartPr>
              <p14:xfrm>
                <a:off x="8299188" y="5807073"/>
                <a:ext cx="8280" cy="196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F7D8441-D6E5-6B9E-E400-700BB57E53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94868" y="5802753"/>
                  <a:ext cx="16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A939582-3EE0-6277-2C26-9135AE121428}"/>
                    </a:ext>
                  </a:extLst>
                </p14:cNvPr>
                <p14:cNvContentPartPr/>
                <p14:nvPr/>
              </p14:nvContentPartPr>
              <p14:xfrm>
                <a:off x="8187228" y="6024873"/>
                <a:ext cx="196560" cy="68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A939582-3EE0-6277-2C26-9135AE1214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82908" y="6020553"/>
                  <a:ext cx="205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57D22DF-FD04-641C-BD8C-FBCC71BC60BC}"/>
                    </a:ext>
                  </a:extLst>
                </p14:cNvPr>
                <p14:cNvContentPartPr/>
                <p14:nvPr/>
              </p14:nvContentPartPr>
              <p14:xfrm>
                <a:off x="8212788" y="5739393"/>
                <a:ext cx="230400" cy="98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57D22DF-FD04-641C-BD8C-FBCC71BC60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08468" y="5735073"/>
                  <a:ext cx="23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B47460A-BA3D-5A62-41DE-71D2114558CA}"/>
                    </a:ext>
                  </a:extLst>
                </p14:cNvPr>
                <p14:cNvContentPartPr/>
                <p14:nvPr/>
              </p14:nvContentPartPr>
              <p14:xfrm>
                <a:off x="8442468" y="5889513"/>
                <a:ext cx="176400" cy="129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B47460A-BA3D-5A62-41DE-71D2114558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38148" y="5885193"/>
                  <a:ext cx="18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DD46594-0B27-E4EC-2D0A-CEF5CBD39BBE}"/>
                    </a:ext>
                  </a:extLst>
                </p14:cNvPr>
                <p14:cNvContentPartPr/>
                <p14:nvPr/>
              </p14:nvContentPartPr>
              <p14:xfrm>
                <a:off x="8596548" y="5601153"/>
                <a:ext cx="157320" cy="454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DD46594-0B27-E4EC-2D0A-CEF5CBD39B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92228" y="5596833"/>
                  <a:ext cx="165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C8F2CC-CE55-A820-C261-AEF1DF54AFF9}"/>
                    </a:ext>
                  </a:extLst>
                </p14:cNvPr>
                <p14:cNvContentPartPr/>
                <p14:nvPr/>
              </p14:nvContentPartPr>
              <p14:xfrm>
                <a:off x="8763588" y="5600073"/>
                <a:ext cx="423000" cy="46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C8F2CC-CE55-A820-C261-AEF1DF54AFF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9268" y="5595753"/>
                  <a:ext cx="4316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F0819F5-A469-0AA1-6082-ACB07C8E359D}"/>
                    </a:ext>
                  </a:extLst>
                </p14:cNvPr>
                <p14:cNvContentPartPr/>
                <p14:nvPr/>
              </p14:nvContentPartPr>
              <p14:xfrm>
                <a:off x="9027108" y="5947473"/>
                <a:ext cx="219960" cy="55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F0819F5-A469-0AA1-6082-ACB07C8E35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22788" y="5943153"/>
                  <a:ext cx="228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BE74A3E-1198-E26A-9465-585C034C1F82}"/>
                    </a:ext>
                  </a:extLst>
                </p14:cNvPr>
                <p14:cNvContentPartPr/>
                <p14:nvPr/>
              </p14:nvContentPartPr>
              <p14:xfrm>
                <a:off x="9163548" y="5948193"/>
                <a:ext cx="395280" cy="595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BE74A3E-1198-E26A-9465-585C034C1F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59228" y="5943873"/>
                  <a:ext cx="4039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1E5F37A-C082-4300-876B-DEC0AA33AB41}"/>
                    </a:ext>
                  </a:extLst>
                </p14:cNvPr>
                <p14:cNvContentPartPr/>
                <p14:nvPr/>
              </p14:nvContentPartPr>
              <p14:xfrm>
                <a:off x="9752508" y="5946033"/>
                <a:ext cx="167400" cy="5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1E5F37A-C082-4300-876B-DEC0AA33AB4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48188" y="5941713"/>
                  <a:ext cx="176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BA334C4-DFB4-23A4-8D15-F1BB857E5665}"/>
                    </a:ext>
                  </a:extLst>
                </p14:cNvPr>
                <p14:cNvContentPartPr/>
                <p14:nvPr/>
              </p14:nvContentPartPr>
              <p14:xfrm>
                <a:off x="9899028" y="5848473"/>
                <a:ext cx="219600" cy="22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BA334C4-DFB4-23A4-8D15-F1BB857E56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94708" y="5844153"/>
                  <a:ext cx="228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D21A606-8AAB-BDF4-A156-7E3CFFA8FDAB}"/>
                    </a:ext>
                  </a:extLst>
                </p14:cNvPr>
                <p14:cNvContentPartPr/>
                <p14:nvPr/>
              </p14:nvContentPartPr>
              <p14:xfrm>
                <a:off x="10252188" y="5737233"/>
                <a:ext cx="181440" cy="285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D21A606-8AAB-BDF4-A156-7E3CFFA8FD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47868" y="5732913"/>
                  <a:ext cx="190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A81ABD-89C4-45A5-2064-43A0EDF5C9BA}"/>
                    </a:ext>
                  </a:extLst>
                </p14:cNvPr>
                <p14:cNvContentPartPr/>
                <p14:nvPr/>
              </p14:nvContentPartPr>
              <p14:xfrm>
                <a:off x="10520748" y="5629593"/>
                <a:ext cx="54360" cy="410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A81ABD-89C4-45A5-2064-43A0EDF5C9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16428" y="5625273"/>
                  <a:ext cx="63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F4DC79-CCC9-7742-BF23-3BEFF44367E3}"/>
                    </a:ext>
                  </a:extLst>
                </p14:cNvPr>
                <p14:cNvContentPartPr/>
                <p14:nvPr/>
              </p14:nvContentPartPr>
              <p14:xfrm>
                <a:off x="10436508" y="5845233"/>
                <a:ext cx="253800" cy="114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F4DC79-CCC9-7742-BF23-3BEFF44367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32188" y="5840913"/>
                  <a:ext cx="26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21340E-4E2C-0FBF-7A08-C2CC722C61A2}"/>
                    </a:ext>
                  </a:extLst>
                </p14:cNvPr>
                <p14:cNvContentPartPr/>
                <p14:nvPr/>
              </p14:nvContentPartPr>
              <p14:xfrm>
                <a:off x="10678428" y="5572713"/>
                <a:ext cx="261360" cy="48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21340E-4E2C-0FBF-7A08-C2CC722C61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74108" y="5568393"/>
                  <a:ext cx="2700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76FEBD-42A8-05B9-CD72-D3C808E9BED4}"/>
                    </a:ext>
                  </a:extLst>
                </p14:cNvPr>
                <p14:cNvContentPartPr/>
                <p14:nvPr/>
              </p14:nvContentPartPr>
              <p14:xfrm>
                <a:off x="10799748" y="5809953"/>
                <a:ext cx="151560" cy="64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76FEBD-42A8-05B9-CD72-D3C808E9BE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95428" y="5805633"/>
                  <a:ext cx="160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09515D0-B2F9-34E9-0241-7C362B959518}"/>
                    </a:ext>
                  </a:extLst>
                </p14:cNvPr>
                <p14:cNvContentPartPr/>
                <p14:nvPr/>
              </p14:nvContentPartPr>
              <p14:xfrm>
                <a:off x="10947708" y="5827953"/>
                <a:ext cx="139320" cy="130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09515D0-B2F9-34E9-0241-7C362B95951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43388" y="5823633"/>
                  <a:ext cx="147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59F27E2-9899-F7BF-DE74-F476D13C7377}"/>
                    </a:ext>
                  </a:extLst>
                </p14:cNvPr>
                <p14:cNvContentPartPr/>
                <p14:nvPr/>
              </p14:nvContentPartPr>
              <p14:xfrm>
                <a:off x="10995588" y="5846673"/>
                <a:ext cx="145440" cy="378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59F27E2-9899-F7BF-DE74-F476D13C73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91268" y="5842353"/>
                  <a:ext cx="1540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FF2C236-D555-7E48-C3CD-2FD4DF46C4E7}"/>
                    </a:ext>
                  </a:extLst>
                </p14:cNvPr>
                <p14:cNvContentPartPr/>
                <p14:nvPr/>
              </p14:nvContentPartPr>
              <p14:xfrm>
                <a:off x="11137428" y="5851353"/>
                <a:ext cx="200160" cy="374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FF2C236-D555-7E48-C3CD-2FD4DF46C4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33108" y="5847033"/>
                  <a:ext cx="2088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BF09414-5406-954C-B9C6-E92EA78EEC46}"/>
                    </a:ext>
                  </a:extLst>
                </p14:cNvPr>
                <p14:cNvContentPartPr/>
                <p14:nvPr/>
              </p14:nvContentPartPr>
              <p14:xfrm>
                <a:off x="10361268" y="6290553"/>
                <a:ext cx="20880" cy="310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BF09414-5406-954C-B9C6-E92EA78EEC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56948" y="6286233"/>
                  <a:ext cx="29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21B7AA5-3A74-756A-EE81-A37AA174C7BD}"/>
                    </a:ext>
                  </a:extLst>
                </p14:cNvPr>
                <p14:cNvContentPartPr/>
                <p14:nvPr/>
              </p14:nvContentPartPr>
              <p14:xfrm>
                <a:off x="10332108" y="6209553"/>
                <a:ext cx="191880" cy="240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21B7AA5-3A74-756A-EE81-A37AA174C7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27788" y="6205233"/>
                  <a:ext cx="200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063F8C5-09FB-5ADF-3FAE-19E29CA89BC4}"/>
                    </a:ext>
                  </a:extLst>
                </p14:cNvPr>
                <p14:cNvContentPartPr/>
                <p14:nvPr/>
              </p14:nvContentPartPr>
              <p14:xfrm>
                <a:off x="10518228" y="6132873"/>
                <a:ext cx="297360" cy="362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063F8C5-09FB-5ADF-3FAE-19E29CA89B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13908" y="6128553"/>
                  <a:ext cx="3060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EBD0DEA-CFE6-44E9-9B0F-D8250F9C921F}"/>
                    </a:ext>
                  </a:extLst>
                </p14:cNvPr>
                <p14:cNvContentPartPr/>
                <p14:nvPr/>
              </p14:nvContentPartPr>
              <p14:xfrm>
                <a:off x="10837908" y="6319713"/>
                <a:ext cx="427680" cy="343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EBD0DEA-CFE6-44E9-9B0F-D8250F9C92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33588" y="6315393"/>
                  <a:ext cx="436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302A479-2A2C-98DA-5596-37CF36875370}"/>
                    </a:ext>
                  </a:extLst>
                </p14:cNvPr>
                <p14:cNvContentPartPr/>
                <p14:nvPr/>
              </p14:nvContentPartPr>
              <p14:xfrm>
                <a:off x="11538828" y="6028113"/>
                <a:ext cx="202320" cy="481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302A479-2A2C-98DA-5596-37CF368753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34508" y="6023793"/>
                  <a:ext cx="2109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D69F3CD-EE27-6838-2135-40D275CC0181}"/>
                    </a:ext>
                  </a:extLst>
                </p14:cNvPr>
                <p14:cNvContentPartPr/>
                <p14:nvPr/>
              </p14:nvContentPartPr>
              <p14:xfrm>
                <a:off x="11670948" y="6342033"/>
                <a:ext cx="214560" cy="12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D69F3CD-EE27-6838-2135-40D275CC01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66628" y="6337713"/>
                  <a:ext cx="223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B279996-518D-0095-F2B5-4D79F07F89B3}"/>
                    </a:ext>
                  </a:extLst>
                </p14:cNvPr>
                <p14:cNvContentPartPr/>
                <p14:nvPr/>
              </p14:nvContentPartPr>
              <p14:xfrm>
                <a:off x="11978388" y="6422673"/>
                <a:ext cx="16200" cy="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B279996-518D-0095-F2B5-4D79F07F89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974068" y="6418353"/>
                  <a:ext cx="24840" cy="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502C182-324B-DE43-B6D4-FBCA0E23DD43}"/>
                  </a:ext>
                </a:extLst>
              </p14:cNvPr>
              <p14:cNvContentPartPr/>
              <p14:nvPr/>
            </p14:nvContentPartPr>
            <p14:xfrm>
              <a:off x="1003788" y="6128193"/>
              <a:ext cx="83520" cy="124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502C182-324B-DE43-B6D4-FBCA0E23DD4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99468" y="6123873"/>
                <a:ext cx="921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93D1D9F-066B-7AE3-9E06-500878D41ABA}"/>
              </a:ext>
            </a:extLst>
          </p:cNvPr>
          <p:cNvGrpSpPr/>
          <p:nvPr/>
        </p:nvGrpSpPr>
        <p:grpSpPr>
          <a:xfrm>
            <a:off x="3759228" y="155793"/>
            <a:ext cx="7764480" cy="4509720"/>
            <a:chOff x="3759228" y="155793"/>
            <a:chExt cx="7764480" cy="45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5A0704-EDAC-CCCF-A8E3-C4EDE2E7D3AD}"/>
                    </a:ext>
                  </a:extLst>
                </p14:cNvPr>
                <p14:cNvContentPartPr/>
                <p14:nvPr/>
              </p14:nvContentPartPr>
              <p14:xfrm>
                <a:off x="10790748" y="228873"/>
                <a:ext cx="505080" cy="51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5A0704-EDAC-CCCF-A8E3-C4EDE2E7D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86428" y="224553"/>
                  <a:ext cx="5137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846922-E0DD-CEB0-D0DE-62ABAE3157B5}"/>
                    </a:ext>
                  </a:extLst>
                </p14:cNvPr>
                <p14:cNvContentPartPr/>
                <p14:nvPr/>
              </p14:nvContentPartPr>
              <p14:xfrm>
                <a:off x="11363868" y="373953"/>
                <a:ext cx="159840" cy="19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846922-E0DD-CEB0-D0DE-62ABAE3157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59548" y="369633"/>
                  <a:ext cx="168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123AF7-EA0A-6F04-07C9-C7FB8464EB34}"/>
                    </a:ext>
                  </a:extLst>
                </p14:cNvPr>
                <p14:cNvContentPartPr/>
                <p14:nvPr/>
              </p14:nvContentPartPr>
              <p14:xfrm>
                <a:off x="9392508" y="256593"/>
                <a:ext cx="155160" cy="349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123AF7-EA0A-6F04-07C9-C7FB8464EB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88188" y="252273"/>
                  <a:ext cx="163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4503F-B8DF-10D3-43B3-164C1253380E}"/>
                    </a:ext>
                  </a:extLst>
                </p14:cNvPr>
                <p14:cNvContentPartPr/>
                <p14:nvPr/>
              </p14:nvContentPartPr>
              <p14:xfrm>
                <a:off x="9606708" y="470793"/>
                <a:ext cx="12600" cy="9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4503F-B8DF-10D3-43B3-164C125338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02388" y="466473"/>
                  <a:ext cx="2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06B195-87C5-E693-3495-8F506CFD3777}"/>
                    </a:ext>
                  </a:extLst>
                </p14:cNvPr>
                <p14:cNvContentPartPr/>
                <p14:nvPr/>
              </p14:nvContentPartPr>
              <p14:xfrm>
                <a:off x="9630108" y="184593"/>
                <a:ext cx="110520" cy="41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06B195-87C5-E693-3495-8F506CFD37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25788" y="180273"/>
                  <a:ext cx="119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E02F64-5030-40BF-C6E8-908CA6ACB67F}"/>
                    </a:ext>
                  </a:extLst>
                </p14:cNvPr>
                <p14:cNvContentPartPr/>
                <p14:nvPr/>
              </p14:nvContentPartPr>
              <p14:xfrm>
                <a:off x="9656028" y="372873"/>
                <a:ext cx="189720" cy="8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E02F64-5030-40BF-C6E8-908CA6ACB6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51708" y="368553"/>
                  <a:ext cx="19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4ED064-4763-58DC-D70A-162532E89884}"/>
                    </a:ext>
                  </a:extLst>
                </p14:cNvPr>
                <p14:cNvContentPartPr/>
                <p14:nvPr/>
              </p14:nvContentPartPr>
              <p14:xfrm>
                <a:off x="9784908" y="179913"/>
                <a:ext cx="434160" cy="37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4ED064-4763-58DC-D70A-162532E898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80588" y="175593"/>
                  <a:ext cx="442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3F6EA-E451-24EE-409A-0388C49F25C0}"/>
                    </a:ext>
                  </a:extLst>
                </p14:cNvPr>
                <p14:cNvContentPartPr/>
                <p14:nvPr/>
              </p14:nvContentPartPr>
              <p14:xfrm>
                <a:off x="10073268" y="389073"/>
                <a:ext cx="369360" cy="100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3F6EA-E451-24EE-409A-0388C49F25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68948" y="384753"/>
                  <a:ext cx="37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FB3AE7-6D19-8715-DE98-B822CEA37CF9}"/>
                    </a:ext>
                  </a:extLst>
                </p14:cNvPr>
                <p14:cNvContentPartPr/>
                <p14:nvPr/>
              </p14:nvContentPartPr>
              <p14:xfrm>
                <a:off x="10471428" y="389073"/>
                <a:ext cx="200520" cy="11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FB3AE7-6D19-8715-DE98-B822CEA37C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67108" y="384753"/>
                  <a:ext cx="20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9D1954-749E-7E88-82B3-444D0D05ACFF}"/>
                    </a:ext>
                  </a:extLst>
                </p14:cNvPr>
                <p14:cNvContentPartPr/>
                <p14:nvPr/>
              </p14:nvContentPartPr>
              <p14:xfrm>
                <a:off x="7173468" y="355593"/>
                <a:ext cx="51840" cy="4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9D1954-749E-7E88-82B3-444D0D05AC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69148" y="351273"/>
                  <a:ext cx="6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BB1D17-8801-B1CB-B71C-7F228EC8B727}"/>
                    </a:ext>
                  </a:extLst>
                </p14:cNvPr>
                <p14:cNvContentPartPr/>
                <p14:nvPr/>
              </p14:nvContentPartPr>
              <p14:xfrm>
                <a:off x="7155828" y="225993"/>
                <a:ext cx="189360" cy="401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BB1D17-8801-B1CB-B71C-7F228EC8B7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51508" y="221673"/>
                  <a:ext cx="198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6E76A4-0B7A-5CF9-4294-F69C3ED93267}"/>
                    </a:ext>
                  </a:extLst>
                </p14:cNvPr>
                <p14:cNvContentPartPr/>
                <p14:nvPr/>
              </p14:nvContentPartPr>
              <p14:xfrm>
                <a:off x="7414668" y="463233"/>
                <a:ext cx="157680" cy="11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6E76A4-0B7A-5CF9-4294-F69C3ED932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10348" y="458913"/>
                  <a:ext cx="166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CB7142-DA08-6118-EE8F-79319D34D0CE}"/>
                    </a:ext>
                  </a:extLst>
                </p14:cNvPr>
                <p14:cNvContentPartPr/>
                <p14:nvPr/>
              </p14:nvContentPartPr>
              <p14:xfrm>
                <a:off x="7750908" y="264873"/>
                <a:ext cx="249480" cy="32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CB7142-DA08-6118-EE8F-79319D34D0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46588" y="260553"/>
                  <a:ext cx="258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244B68-5C55-1BD1-5040-5658250335AD}"/>
                    </a:ext>
                  </a:extLst>
                </p14:cNvPr>
                <p14:cNvContentPartPr/>
                <p14:nvPr/>
              </p14:nvContentPartPr>
              <p14:xfrm>
                <a:off x="7975188" y="407073"/>
                <a:ext cx="138240" cy="128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244B68-5C55-1BD1-5040-5658250335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70868" y="402753"/>
                  <a:ext cx="14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0219DB-FB6B-F17A-88C3-491E1A812EE1}"/>
                    </a:ext>
                  </a:extLst>
                </p14:cNvPr>
                <p14:cNvContentPartPr/>
                <p14:nvPr/>
              </p14:nvContentPartPr>
              <p14:xfrm>
                <a:off x="8214228" y="405633"/>
                <a:ext cx="338040" cy="142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0219DB-FB6B-F17A-88C3-491E1A812EE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09908" y="401313"/>
                  <a:ext cx="346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C8003C-DC20-F962-9C23-CACB6A0C5D24}"/>
                    </a:ext>
                  </a:extLst>
                </p14:cNvPr>
                <p14:cNvContentPartPr/>
                <p14:nvPr/>
              </p14:nvContentPartPr>
              <p14:xfrm>
                <a:off x="8770068" y="234633"/>
                <a:ext cx="22680" cy="34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C8003C-DC20-F962-9C23-CACB6A0C5D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65748" y="230313"/>
                  <a:ext cx="31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C5A42C-02DF-00F9-9752-A300D7ABA838}"/>
                    </a:ext>
                  </a:extLst>
                </p14:cNvPr>
                <p14:cNvContentPartPr/>
                <p14:nvPr/>
              </p14:nvContentPartPr>
              <p14:xfrm>
                <a:off x="8713188" y="155793"/>
                <a:ext cx="447840" cy="393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C5A42C-02DF-00F9-9752-A300D7ABA8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08868" y="151473"/>
                  <a:ext cx="456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EE16A-B3CB-37AB-3EA5-5D9E09AF1172}"/>
                    </a:ext>
                  </a:extLst>
                </p14:cNvPr>
                <p14:cNvContentPartPr/>
                <p14:nvPr/>
              </p14:nvContentPartPr>
              <p14:xfrm>
                <a:off x="8849988" y="771033"/>
                <a:ext cx="369360" cy="23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EE16A-B3CB-37AB-3EA5-5D9E09AF11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5668" y="766713"/>
                  <a:ext cx="378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517750-0440-413D-2D83-48D694C1A8BB}"/>
                    </a:ext>
                  </a:extLst>
                </p14:cNvPr>
                <p14:cNvContentPartPr/>
                <p14:nvPr/>
              </p14:nvContentPartPr>
              <p14:xfrm>
                <a:off x="9257868" y="672393"/>
                <a:ext cx="183240" cy="34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517750-0440-413D-2D83-48D694C1A8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3548" y="668073"/>
                  <a:ext cx="191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A66728-6DAA-4F0A-4592-42BDF17BC27E}"/>
                    </a:ext>
                  </a:extLst>
                </p14:cNvPr>
                <p14:cNvContentPartPr/>
                <p14:nvPr/>
              </p14:nvContentPartPr>
              <p14:xfrm>
                <a:off x="9783828" y="808113"/>
                <a:ext cx="6840" cy="16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A66728-6DAA-4F0A-4592-42BDF17BC27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79508" y="803793"/>
                  <a:ext cx="15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62E4B5-F408-0912-F313-5643AEA089DE}"/>
                    </a:ext>
                  </a:extLst>
                </p14:cNvPr>
                <p14:cNvContentPartPr/>
                <p14:nvPr/>
              </p14:nvContentPartPr>
              <p14:xfrm>
                <a:off x="9688428" y="983433"/>
                <a:ext cx="18216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62E4B5-F408-0912-F313-5643AEA089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84108" y="979113"/>
                  <a:ext cx="190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3A7B75-7AD8-D4E8-1619-2B1B73C1AFD5}"/>
                    </a:ext>
                  </a:extLst>
                </p14:cNvPr>
                <p14:cNvContentPartPr/>
                <p14:nvPr/>
              </p14:nvContentPartPr>
              <p14:xfrm>
                <a:off x="9657108" y="770313"/>
                <a:ext cx="184320" cy="9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3A7B75-7AD8-D4E8-1619-2B1B73C1AF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52788" y="765993"/>
                  <a:ext cx="19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8D403F-D5C4-3C94-B532-24EC90EC375F}"/>
                    </a:ext>
                  </a:extLst>
                </p14:cNvPr>
                <p14:cNvContentPartPr/>
                <p14:nvPr/>
              </p14:nvContentPartPr>
              <p14:xfrm>
                <a:off x="9914508" y="811713"/>
                <a:ext cx="131040" cy="20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8D403F-D5C4-3C94-B532-24EC90EC37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10188" y="807393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64AD54-CCB8-B4C9-C218-8108A1DFD1F6}"/>
                    </a:ext>
                  </a:extLst>
                </p14:cNvPr>
                <p14:cNvContentPartPr/>
                <p14:nvPr/>
              </p14:nvContentPartPr>
              <p14:xfrm>
                <a:off x="10083348" y="827913"/>
                <a:ext cx="121680" cy="20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64AD54-CCB8-B4C9-C218-8108A1DFD1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79028" y="823593"/>
                  <a:ext cx="130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433BC7-3A6C-C048-F34A-550EFA2208A4}"/>
                    </a:ext>
                  </a:extLst>
                </p14:cNvPr>
                <p14:cNvContentPartPr/>
                <p14:nvPr/>
              </p14:nvContentPartPr>
              <p14:xfrm>
                <a:off x="10261188" y="884433"/>
                <a:ext cx="29988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433BC7-3A6C-C048-F34A-550EFA2208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56868" y="880113"/>
                  <a:ext cx="30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0E58E52-CD32-43F9-35CA-AECDF6BC29BF}"/>
                    </a:ext>
                  </a:extLst>
                </p14:cNvPr>
                <p14:cNvContentPartPr/>
                <p14:nvPr/>
              </p14:nvContentPartPr>
              <p14:xfrm>
                <a:off x="10860228" y="909633"/>
                <a:ext cx="268200" cy="7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0E58E52-CD32-43F9-35CA-AECDF6BC29B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55908" y="905313"/>
                  <a:ext cx="276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AA750D-0CBA-E678-A16C-BF4391F476D5}"/>
                    </a:ext>
                  </a:extLst>
                </p14:cNvPr>
                <p14:cNvContentPartPr/>
                <p14:nvPr/>
              </p14:nvContentPartPr>
              <p14:xfrm>
                <a:off x="10972548" y="779313"/>
                <a:ext cx="22680" cy="2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AA750D-0CBA-E678-A16C-BF4391F476D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68228" y="774993"/>
                  <a:ext cx="3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6A6C42-5D7F-9E28-7496-E88235892990}"/>
                    </a:ext>
                  </a:extLst>
                </p14:cNvPr>
                <p14:cNvContentPartPr/>
                <p14:nvPr/>
              </p14:nvContentPartPr>
              <p14:xfrm>
                <a:off x="9677268" y="1203393"/>
                <a:ext cx="14760" cy="37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6A6C42-5D7F-9E28-7496-E882358929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72948" y="1199073"/>
                  <a:ext cx="234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C9F97E-BF91-A502-A36F-040AA819E1FB}"/>
                    </a:ext>
                  </a:extLst>
                </p14:cNvPr>
                <p14:cNvContentPartPr/>
                <p14:nvPr/>
              </p14:nvContentPartPr>
              <p14:xfrm>
                <a:off x="9606708" y="1049673"/>
                <a:ext cx="823320" cy="31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C9F97E-BF91-A502-A36F-040AA819E1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02388" y="1045353"/>
                  <a:ext cx="831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1C0511-DACA-A58B-8927-8679EFEEDB22}"/>
                    </a:ext>
                  </a:extLst>
                </p14:cNvPr>
                <p14:cNvContentPartPr/>
                <p14:nvPr/>
              </p14:nvContentPartPr>
              <p14:xfrm>
                <a:off x="10320948" y="1272513"/>
                <a:ext cx="168480" cy="5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1C0511-DACA-A58B-8927-8679EFEEDB2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16628" y="1268193"/>
                  <a:ext cx="177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DCE4E6-A9A7-736F-0E91-3E672F2991AC}"/>
                    </a:ext>
                  </a:extLst>
                </p14:cNvPr>
                <p14:cNvContentPartPr/>
                <p14:nvPr/>
              </p14:nvContentPartPr>
              <p14:xfrm>
                <a:off x="10478988" y="1231113"/>
                <a:ext cx="320040" cy="11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DCE4E6-A9A7-736F-0E91-3E672F2991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74668" y="1226793"/>
                  <a:ext cx="328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F0DF0C-3DD7-41C6-F3C8-AD55916EC38B}"/>
                    </a:ext>
                  </a:extLst>
                </p14:cNvPr>
                <p14:cNvContentPartPr/>
                <p14:nvPr/>
              </p14:nvContentPartPr>
              <p14:xfrm>
                <a:off x="3788388" y="3674793"/>
                <a:ext cx="350280" cy="335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F0DF0C-3DD7-41C6-F3C8-AD55916EC3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84068" y="3670473"/>
                  <a:ext cx="358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98C587-1766-9761-6036-9943A92F17C9}"/>
                    </a:ext>
                  </a:extLst>
                </p14:cNvPr>
                <p14:cNvContentPartPr/>
                <p14:nvPr/>
              </p14:nvContentPartPr>
              <p14:xfrm>
                <a:off x="4515948" y="3659673"/>
                <a:ext cx="13680" cy="290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98C587-1766-9761-6036-9943A92F17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11628" y="3655353"/>
                  <a:ext cx="22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1F1710-62DB-F18C-1FA5-13649682263F}"/>
                    </a:ext>
                  </a:extLst>
                </p14:cNvPr>
                <p14:cNvContentPartPr/>
                <p14:nvPr/>
              </p14:nvContentPartPr>
              <p14:xfrm>
                <a:off x="4412628" y="3507753"/>
                <a:ext cx="543240" cy="426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1F1710-62DB-F18C-1FA5-1364968226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08308" y="3503433"/>
                  <a:ext cx="5518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74CD34-6F41-2D19-4E07-F9603D927FEB}"/>
                    </a:ext>
                  </a:extLst>
                </p14:cNvPr>
                <p14:cNvContentPartPr/>
                <p14:nvPr/>
              </p14:nvContentPartPr>
              <p14:xfrm>
                <a:off x="5329188" y="3797913"/>
                <a:ext cx="302760" cy="131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74CD34-6F41-2D19-4E07-F9603D927FE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24868" y="3793593"/>
                  <a:ext cx="31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8325D5-7635-D8DE-EBE4-01FC7CCB055C}"/>
                    </a:ext>
                  </a:extLst>
                </p14:cNvPr>
                <p14:cNvContentPartPr/>
                <p14:nvPr/>
              </p14:nvContentPartPr>
              <p14:xfrm>
                <a:off x="5624748" y="3815913"/>
                <a:ext cx="278640" cy="580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8325D5-7635-D8DE-EBE4-01FC7CCB05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20428" y="3811593"/>
                  <a:ext cx="2872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932574-78B1-F3D6-190A-E61BA62E360E}"/>
                    </a:ext>
                  </a:extLst>
                </p14:cNvPr>
                <p14:cNvContentPartPr/>
                <p14:nvPr/>
              </p14:nvContentPartPr>
              <p14:xfrm>
                <a:off x="5870628" y="3711873"/>
                <a:ext cx="14760" cy="27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932574-78B1-F3D6-190A-E61BA62E360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66308" y="3707553"/>
                  <a:ext cx="23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C12A51-1787-7BAE-04C1-D236F4E805F6}"/>
                    </a:ext>
                  </a:extLst>
                </p14:cNvPr>
                <p14:cNvContentPartPr/>
                <p14:nvPr/>
              </p14:nvContentPartPr>
              <p14:xfrm>
                <a:off x="6034788" y="3775593"/>
                <a:ext cx="365400" cy="15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C12A51-1787-7BAE-04C1-D236F4E805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30468" y="3771273"/>
                  <a:ext cx="374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61E595-A6DC-2B10-AA08-A1A4197229DC}"/>
                    </a:ext>
                  </a:extLst>
                </p14:cNvPr>
                <p14:cNvContentPartPr/>
                <p14:nvPr/>
              </p14:nvContentPartPr>
              <p14:xfrm>
                <a:off x="6808068" y="3810873"/>
                <a:ext cx="11160" cy="11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61E595-A6DC-2B10-AA08-A1A4197229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03748" y="3806553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870A26-6CAB-794D-1A67-5CB2E39BFB60}"/>
                    </a:ext>
                  </a:extLst>
                </p14:cNvPr>
                <p14:cNvContentPartPr/>
                <p14:nvPr/>
              </p14:nvContentPartPr>
              <p14:xfrm>
                <a:off x="6765588" y="3619353"/>
                <a:ext cx="231840" cy="62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870A26-6CAB-794D-1A67-5CB2E39BFB6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61268" y="3615033"/>
                  <a:ext cx="24048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5BA8E4-E041-2033-08C4-CD67DDB2B657}"/>
                    </a:ext>
                  </a:extLst>
                </p14:cNvPr>
                <p14:cNvContentPartPr/>
                <p14:nvPr/>
              </p14:nvContentPartPr>
              <p14:xfrm>
                <a:off x="6997428" y="3768393"/>
                <a:ext cx="4536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5BA8E4-E041-2033-08C4-CD67DDB2B6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93108" y="3764073"/>
                  <a:ext cx="5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E3B9B73-2E2C-8732-5FFE-BF3A38F8D638}"/>
                    </a:ext>
                  </a:extLst>
                </p14:cNvPr>
                <p14:cNvContentPartPr/>
                <p14:nvPr/>
              </p14:nvContentPartPr>
              <p14:xfrm>
                <a:off x="7115148" y="3848313"/>
                <a:ext cx="131400" cy="6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E3B9B73-2E2C-8732-5FFE-BF3A38F8D6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10828" y="3843993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20410C-EC87-72BC-F870-49FDFB137715}"/>
                    </a:ext>
                  </a:extLst>
                </p14:cNvPr>
                <p14:cNvContentPartPr/>
                <p14:nvPr/>
              </p14:nvContentPartPr>
              <p14:xfrm>
                <a:off x="7250868" y="3411993"/>
                <a:ext cx="295200" cy="49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20410C-EC87-72BC-F870-49FDFB13771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46548" y="3407673"/>
                  <a:ext cx="303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C7BBF77-33D5-3874-3DF3-AC294B8ADF2C}"/>
                    </a:ext>
                  </a:extLst>
                </p14:cNvPr>
                <p14:cNvContentPartPr/>
                <p14:nvPr/>
              </p14:nvContentPartPr>
              <p14:xfrm>
                <a:off x="7547868" y="3725193"/>
                <a:ext cx="461160" cy="55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C7BBF77-33D5-3874-3DF3-AC294B8ADF2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43548" y="3720873"/>
                  <a:ext cx="4698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3E10F3B-7A42-1B7D-C7AA-4D1B79DC9BA4}"/>
                    </a:ext>
                  </a:extLst>
                </p14:cNvPr>
                <p14:cNvContentPartPr/>
                <p14:nvPr/>
              </p14:nvContentPartPr>
              <p14:xfrm>
                <a:off x="8179308" y="3505233"/>
                <a:ext cx="52200" cy="57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3E10F3B-7A42-1B7D-C7AA-4D1B79DC9B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74988" y="3500913"/>
                  <a:ext cx="608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8D4607-823F-08BD-D24E-5DA990372B18}"/>
                    </a:ext>
                  </a:extLst>
                </p14:cNvPr>
                <p14:cNvContentPartPr/>
                <p14:nvPr/>
              </p14:nvContentPartPr>
              <p14:xfrm>
                <a:off x="8378748" y="3485793"/>
                <a:ext cx="523440" cy="431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8D4607-823F-08BD-D24E-5DA990372B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74428" y="3481473"/>
                  <a:ext cx="5320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DE3A5F7-A24F-4F52-9146-60563FCDBD10}"/>
                    </a:ext>
                  </a:extLst>
                </p14:cNvPr>
                <p14:cNvContentPartPr/>
                <p14:nvPr/>
              </p14:nvContentPartPr>
              <p14:xfrm>
                <a:off x="8761428" y="3711153"/>
                <a:ext cx="166320" cy="47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DE3A5F7-A24F-4F52-9146-60563FCDBD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57108" y="3706833"/>
                  <a:ext cx="174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C56561-4D2C-D3C5-19A5-5E0557527826}"/>
                    </a:ext>
                  </a:extLst>
                </p14:cNvPr>
                <p14:cNvContentPartPr/>
                <p14:nvPr/>
              </p14:nvContentPartPr>
              <p14:xfrm>
                <a:off x="8995788" y="3720153"/>
                <a:ext cx="511560" cy="153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C56561-4D2C-D3C5-19A5-5E05575278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91108" y="3715833"/>
                  <a:ext cx="520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865355-BFE3-8599-D968-C06AA4D441F5}"/>
                    </a:ext>
                  </a:extLst>
                </p14:cNvPr>
                <p14:cNvContentPartPr/>
                <p14:nvPr/>
              </p14:nvContentPartPr>
              <p14:xfrm>
                <a:off x="9546228" y="3753993"/>
                <a:ext cx="177480" cy="10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865355-BFE3-8599-D968-C06AA4D441F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41908" y="3749673"/>
                  <a:ext cx="18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9231F7-CD35-1887-E0FE-0158F73CCE29}"/>
                    </a:ext>
                  </a:extLst>
                </p14:cNvPr>
                <p14:cNvContentPartPr/>
                <p14:nvPr/>
              </p14:nvContentPartPr>
              <p14:xfrm>
                <a:off x="3759228" y="4476873"/>
                <a:ext cx="154080" cy="18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9231F7-CD35-1887-E0FE-0158F73CCE2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54908" y="4472553"/>
                  <a:ext cx="162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5CE62AC-2F33-0CB6-5B64-1D693145E10F}"/>
                    </a:ext>
                  </a:extLst>
                </p14:cNvPr>
                <p14:cNvContentPartPr/>
                <p14:nvPr/>
              </p14:nvContentPartPr>
              <p14:xfrm>
                <a:off x="3937428" y="4479033"/>
                <a:ext cx="258480" cy="137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5CE62AC-2F33-0CB6-5B64-1D693145E1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33108" y="4474713"/>
                  <a:ext cx="26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BA790E4-3424-DE38-D9D0-53F5446C1657}"/>
                    </a:ext>
                  </a:extLst>
                </p14:cNvPr>
                <p14:cNvContentPartPr/>
                <p14:nvPr/>
              </p14:nvContentPartPr>
              <p14:xfrm>
                <a:off x="4274748" y="4488033"/>
                <a:ext cx="472320" cy="14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BA790E4-3424-DE38-D9D0-53F5446C165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70428" y="4483713"/>
                  <a:ext cx="480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1D778B-B2FD-8305-24A6-5454FEB7A03E}"/>
                    </a:ext>
                  </a:extLst>
                </p14:cNvPr>
                <p14:cNvContentPartPr/>
                <p14:nvPr/>
              </p14:nvContentPartPr>
              <p14:xfrm>
                <a:off x="4779468" y="4180233"/>
                <a:ext cx="360360" cy="434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1D778B-B2FD-8305-24A6-5454FEB7A0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75148" y="4175913"/>
                  <a:ext cx="369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983D51-2B47-6CB3-FE4F-08B01AE458DC}"/>
                    </a:ext>
                  </a:extLst>
                </p14:cNvPr>
                <p14:cNvContentPartPr/>
                <p14:nvPr/>
              </p14:nvContentPartPr>
              <p14:xfrm>
                <a:off x="3986748" y="2777673"/>
                <a:ext cx="55440" cy="430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983D51-2B47-6CB3-FE4F-08B01AE458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82428" y="2773353"/>
                  <a:ext cx="640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33B1DD1-BDFF-13EA-5297-A11548C62EF1}"/>
                    </a:ext>
                  </a:extLst>
                </p14:cNvPr>
                <p14:cNvContentPartPr/>
                <p14:nvPr/>
              </p14:nvContentPartPr>
              <p14:xfrm>
                <a:off x="3951828" y="3053073"/>
                <a:ext cx="255960" cy="130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33B1DD1-BDFF-13EA-5297-A11548C62EF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47508" y="3048753"/>
                  <a:ext cx="264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9C3822-9093-506A-24AF-464F875FC185}"/>
                    </a:ext>
                  </a:extLst>
                </p14:cNvPr>
                <p14:cNvContentPartPr/>
                <p14:nvPr/>
              </p14:nvContentPartPr>
              <p14:xfrm>
                <a:off x="4492008" y="2219760"/>
                <a:ext cx="487440" cy="613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9C3822-9093-506A-24AF-464F875FC1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87688" y="2215440"/>
                  <a:ext cx="4960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A8C4B8-3766-2D8D-77BC-532456427D16}"/>
                    </a:ext>
                  </a:extLst>
                </p14:cNvPr>
                <p14:cNvContentPartPr/>
                <p14:nvPr/>
              </p14:nvContentPartPr>
              <p14:xfrm>
                <a:off x="4983768" y="2440080"/>
                <a:ext cx="366480" cy="130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A8C4B8-3766-2D8D-77BC-532456427D1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79448" y="2435760"/>
                  <a:ext cx="375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A6DECC-8065-CDC0-ED0E-D877A3B9D44B}"/>
                    </a:ext>
                  </a:extLst>
                </p14:cNvPr>
                <p14:cNvContentPartPr/>
                <p14:nvPr/>
              </p14:nvContentPartPr>
              <p14:xfrm>
                <a:off x="5294448" y="240696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A6DECC-8065-CDC0-ED0E-D877A3B9D4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90128" y="2402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781F0B-82D2-AF3C-FAC7-F11E777B74AD}"/>
                    </a:ext>
                  </a:extLst>
                </p14:cNvPr>
                <p14:cNvContentPartPr/>
                <p14:nvPr/>
              </p14:nvContentPartPr>
              <p14:xfrm>
                <a:off x="5413248" y="2450160"/>
                <a:ext cx="366480" cy="53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781F0B-82D2-AF3C-FAC7-F11E777B74A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08928" y="2445840"/>
                  <a:ext cx="3751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187EBB-905A-F98B-2588-1BA2D8814E2B}"/>
                    </a:ext>
                  </a:extLst>
                </p14:cNvPr>
                <p14:cNvContentPartPr/>
                <p14:nvPr/>
              </p14:nvContentPartPr>
              <p14:xfrm>
                <a:off x="5599368" y="2410920"/>
                <a:ext cx="78840" cy="60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187EBB-905A-F98B-2588-1BA2D8814E2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95048" y="2406600"/>
                  <a:ext cx="87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F7FC6E-3CE7-56D7-5948-A7EA08A93ED1}"/>
                    </a:ext>
                  </a:extLst>
                </p14:cNvPr>
                <p14:cNvContentPartPr/>
                <p14:nvPr/>
              </p14:nvContentPartPr>
              <p14:xfrm>
                <a:off x="6100848" y="2427840"/>
                <a:ext cx="300240" cy="12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F7FC6E-3CE7-56D7-5948-A7EA08A93ED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96528" y="2423520"/>
                  <a:ext cx="30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6F4E258-7EB5-BADB-0B95-F9EA0960492A}"/>
                    </a:ext>
                  </a:extLst>
                </p14:cNvPr>
                <p14:cNvContentPartPr/>
                <p14:nvPr/>
              </p14:nvContentPartPr>
              <p14:xfrm>
                <a:off x="4628988" y="2899713"/>
                <a:ext cx="187920" cy="380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6F4E258-7EB5-BADB-0B95-F9EA0960492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24668" y="2895393"/>
                  <a:ext cx="196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DDE419C-D2C2-3673-0563-06847C4C4761}"/>
                    </a:ext>
                  </a:extLst>
                </p14:cNvPr>
                <p14:cNvContentPartPr/>
                <p14:nvPr/>
              </p14:nvContentPartPr>
              <p14:xfrm>
                <a:off x="4806468" y="2810433"/>
                <a:ext cx="288360" cy="341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DDE419C-D2C2-3673-0563-06847C4C476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802148" y="2806113"/>
                  <a:ext cx="297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FA5AD8C-5035-BC3C-C8E9-1B9E6893B793}"/>
                    </a:ext>
                  </a:extLst>
                </p14:cNvPr>
                <p14:cNvContentPartPr/>
                <p14:nvPr/>
              </p14:nvContentPartPr>
              <p14:xfrm>
                <a:off x="5379588" y="2916993"/>
                <a:ext cx="28800" cy="253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FA5AD8C-5035-BC3C-C8E9-1B9E6893B7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75268" y="2912673"/>
                  <a:ext cx="37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044AA7E-CB29-854E-0411-88EBCA1F8C67}"/>
                    </a:ext>
                  </a:extLst>
                </p14:cNvPr>
                <p14:cNvContentPartPr/>
                <p14:nvPr/>
              </p14:nvContentPartPr>
              <p14:xfrm>
                <a:off x="5322348" y="2790633"/>
                <a:ext cx="537480" cy="368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044AA7E-CB29-854E-0411-88EBCA1F8C6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18028" y="2786313"/>
                  <a:ext cx="546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7E79C9-EBE5-42F3-E876-5AF0312E2DE5}"/>
                    </a:ext>
                  </a:extLst>
                </p14:cNvPr>
                <p14:cNvContentPartPr/>
                <p14:nvPr/>
              </p14:nvContentPartPr>
              <p14:xfrm>
                <a:off x="6563808" y="2599200"/>
                <a:ext cx="37080" cy="167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7E79C9-EBE5-42F3-E876-5AF0312E2DE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59488" y="2594880"/>
                  <a:ext cx="4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B7615E-32AA-0F7D-1E04-DA52B166011B}"/>
                    </a:ext>
                  </a:extLst>
                </p14:cNvPr>
                <p14:cNvContentPartPr/>
                <p14:nvPr/>
              </p14:nvContentPartPr>
              <p14:xfrm>
                <a:off x="6892848" y="2117880"/>
                <a:ext cx="818280" cy="434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B7615E-32AA-0F7D-1E04-DA52B166011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8528" y="2113560"/>
                  <a:ext cx="826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7850357-D4C9-D40E-0FCC-33D065095AA6}"/>
                    </a:ext>
                  </a:extLst>
                </p14:cNvPr>
                <p14:cNvContentPartPr/>
                <p14:nvPr/>
              </p14:nvContentPartPr>
              <p14:xfrm>
                <a:off x="7544088" y="2261520"/>
                <a:ext cx="255600" cy="64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7850357-D4C9-D40E-0FCC-33D065095AA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39768" y="2257200"/>
                  <a:ext cx="264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2AC80C-C9F2-F7F4-2C87-768345A57662}"/>
                    </a:ext>
                  </a:extLst>
                </p14:cNvPr>
                <p14:cNvContentPartPr/>
                <p14:nvPr/>
              </p14:nvContentPartPr>
              <p14:xfrm>
                <a:off x="8026848" y="2347560"/>
                <a:ext cx="248760" cy="129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2AC80C-C9F2-F7F4-2C87-768345A576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22528" y="2343240"/>
                  <a:ext cx="257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DA48B59-46FC-4F28-49C4-D6AAE653A7CD}"/>
                    </a:ext>
                  </a:extLst>
                </p14:cNvPr>
                <p14:cNvContentPartPr/>
                <p14:nvPr/>
              </p14:nvContentPartPr>
              <p14:xfrm>
                <a:off x="8314488" y="2324520"/>
                <a:ext cx="231480" cy="10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DA48B59-46FC-4F28-49C4-D6AAE653A7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10168" y="2320200"/>
                  <a:ext cx="24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32CF4D-8EBE-1E3D-9A25-934B2FAF2927}"/>
                    </a:ext>
                  </a:extLst>
                </p14:cNvPr>
                <p14:cNvContentPartPr/>
                <p14:nvPr/>
              </p14:nvContentPartPr>
              <p14:xfrm>
                <a:off x="6119388" y="2939673"/>
                <a:ext cx="500400" cy="421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32CF4D-8EBE-1E3D-9A25-934B2FAF292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15068" y="2934993"/>
                  <a:ext cx="509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34CA18-F564-08DB-18C8-D726E65758CF}"/>
                    </a:ext>
                  </a:extLst>
                </p14:cNvPr>
                <p14:cNvContentPartPr/>
                <p14:nvPr/>
              </p14:nvContentPartPr>
              <p14:xfrm>
                <a:off x="6867468" y="2993313"/>
                <a:ext cx="235800" cy="76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34CA18-F564-08DB-18C8-D726E65758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863148" y="2988993"/>
                  <a:ext cx="244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258ABDF-2472-8D37-4033-C3572CAE6EB2}"/>
                    </a:ext>
                  </a:extLst>
                </p14:cNvPr>
                <p14:cNvContentPartPr/>
                <p14:nvPr/>
              </p14:nvContentPartPr>
              <p14:xfrm>
                <a:off x="6979428" y="2862273"/>
                <a:ext cx="32760" cy="5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258ABDF-2472-8D37-4033-C3572CAE6EB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975108" y="2857953"/>
                  <a:ext cx="41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7A3DB8F-F0A3-6779-7E38-A5BF4D1B97CF}"/>
                    </a:ext>
                  </a:extLst>
                </p14:cNvPr>
                <p14:cNvContentPartPr/>
                <p14:nvPr/>
              </p14:nvContentPartPr>
              <p14:xfrm>
                <a:off x="7534548" y="2768673"/>
                <a:ext cx="9000" cy="331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7A3DB8F-F0A3-6779-7E38-A5BF4D1B97C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30228" y="2763993"/>
                  <a:ext cx="17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696E075-1FCB-2056-F42F-938E62E59E3C}"/>
                    </a:ext>
                  </a:extLst>
                </p14:cNvPr>
                <p14:cNvContentPartPr/>
                <p14:nvPr/>
              </p14:nvContentPartPr>
              <p14:xfrm>
                <a:off x="7466148" y="2661393"/>
                <a:ext cx="469080" cy="414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696E075-1FCB-2056-F42F-938E62E59E3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461828" y="2657073"/>
                  <a:ext cx="477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D5416F-4E35-9FCB-ADD1-44C0C291B4C9}"/>
                    </a:ext>
                  </a:extLst>
                </p14:cNvPr>
                <p14:cNvContentPartPr/>
                <p14:nvPr/>
              </p14:nvContentPartPr>
              <p14:xfrm>
                <a:off x="8277948" y="2665713"/>
                <a:ext cx="30600" cy="415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D5416F-4E35-9FCB-ADD1-44C0C291B4C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73628" y="2661393"/>
                  <a:ext cx="392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A3E8B96-D4C7-BCE7-9004-ABD1155619BD}"/>
                    </a:ext>
                  </a:extLst>
                </p14:cNvPr>
                <p14:cNvContentPartPr/>
                <p14:nvPr/>
              </p14:nvContentPartPr>
              <p14:xfrm>
                <a:off x="8402508" y="2931033"/>
                <a:ext cx="11520" cy="89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A3E8B96-D4C7-BCE7-9004-ABD1155619B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98188" y="2926713"/>
                  <a:ext cx="2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719597C-2267-D3E3-020C-870FA3870BE9}"/>
                    </a:ext>
                  </a:extLst>
                </p14:cNvPr>
                <p14:cNvContentPartPr/>
                <p14:nvPr/>
              </p14:nvContentPartPr>
              <p14:xfrm>
                <a:off x="8414748" y="2617113"/>
                <a:ext cx="133200" cy="446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719597C-2267-D3E3-020C-870FA3870BE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10428" y="2612793"/>
                  <a:ext cx="1418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5A2F1D-5E27-81C3-BAED-7D1F1546C1FC}"/>
                    </a:ext>
                  </a:extLst>
                </p14:cNvPr>
                <p14:cNvContentPartPr/>
                <p14:nvPr/>
              </p14:nvContentPartPr>
              <p14:xfrm>
                <a:off x="8429508" y="2775513"/>
                <a:ext cx="218880" cy="103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5A2F1D-5E27-81C3-BAED-7D1F1546C1F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425188" y="2771193"/>
                  <a:ext cx="227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BB2D653-20AE-463F-BBE1-3E7C3661A118}"/>
                    </a:ext>
                  </a:extLst>
                </p14:cNvPr>
                <p14:cNvContentPartPr/>
                <p14:nvPr/>
              </p14:nvContentPartPr>
              <p14:xfrm>
                <a:off x="8667108" y="2539353"/>
                <a:ext cx="500400" cy="437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BB2D653-20AE-463F-BBE1-3E7C3661A1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62788" y="2535033"/>
                  <a:ext cx="509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51D12CD-C27E-2705-DBBC-EB1EDF29C50C}"/>
                    </a:ext>
                  </a:extLst>
                </p14:cNvPr>
                <p14:cNvContentPartPr/>
                <p14:nvPr/>
              </p14:nvContentPartPr>
              <p14:xfrm>
                <a:off x="9019188" y="2865513"/>
                <a:ext cx="446760" cy="106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51D12CD-C27E-2705-DBBC-EB1EDF29C5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14868" y="2861193"/>
                  <a:ext cx="455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797DA6C-E1C2-4764-6E0F-E97956FA9EDB}"/>
                    </a:ext>
                  </a:extLst>
                </p14:cNvPr>
                <p14:cNvContentPartPr/>
                <p14:nvPr/>
              </p14:nvContentPartPr>
              <p14:xfrm>
                <a:off x="9493308" y="2850393"/>
                <a:ext cx="146160" cy="139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797DA6C-E1C2-4764-6E0F-E97956FA9E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88988" y="2846073"/>
                  <a:ext cx="1548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88FB32B-C0A5-DA49-F8F3-82E5941DBAFF}"/>
              </a:ext>
            </a:extLst>
          </p:cNvPr>
          <p:cNvGrpSpPr/>
          <p:nvPr/>
        </p:nvGrpSpPr>
        <p:grpSpPr>
          <a:xfrm>
            <a:off x="8449668" y="1105113"/>
            <a:ext cx="1617840" cy="1593720"/>
            <a:chOff x="8449668" y="1105113"/>
            <a:chExt cx="1617840" cy="15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6F9489C-8589-4075-F5BA-31433B0E2837}"/>
                    </a:ext>
                  </a:extLst>
                </p14:cNvPr>
                <p14:cNvContentPartPr/>
                <p14:nvPr/>
              </p14:nvContentPartPr>
              <p14:xfrm>
                <a:off x="8600868" y="1105113"/>
                <a:ext cx="676800" cy="427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6F9489C-8589-4075-F5BA-31433B0E28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96548" y="1100793"/>
                  <a:ext cx="6854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2E8CA33-B3E6-2164-3F3D-30BD54EA07BD}"/>
                    </a:ext>
                  </a:extLst>
                </p14:cNvPr>
                <p14:cNvContentPartPr/>
                <p14:nvPr/>
              </p14:nvContentPartPr>
              <p14:xfrm>
                <a:off x="8449668" y="1338393"/>
                <a:ext cx="315360" cy="254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2E8CA33-B3E6-2164-3F3D-30BD54EA07B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45348" y="1334073"/>
                  <a:ext cx="324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AC874DE-4D89-FA50-D028-FB56B829A9D0}"/>
                    </a:ext>
                  </a:extLst>
                </p14:cNvPr>
                <p14:cNvContentPartPr/>
                <p14:nvPr/>
              </p14:nvContentPartPr>
              <p14:xfrm>
                <a:off x="9529308" y="1455753"/>
                <a:ext cx="538200" cy="1062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AC874DE-4D89-FA50-D028-FB56B829A9D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524988" y="1451433"/>
                  <a:ext cx="54684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FA277D-1C20-4558-1A30-88CEA029AFBA}"/>
                    </a:ext>
                  </a:extLst>
                </p14:cNvPr>
                <p14:cNvContentPartPr/>
                <p14:nvPr/>
              </p14:nvContentPartPr>
              <p14:xfrm>
                <a:off x="9413388" y="2306433"/>
                <a:ext cx="222840" cy="392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FA277D-1C20-4558-1A30-88CEA029AFB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09068" y="2302113"/>
                  <a:ext cx="2314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AEFFE-3DC7-283C-410B-6C114444AA3C}"/>
                  </a:ext>
                </a:extLst>
              </p14:cNvPr>
              <p14:cNvContentPartPr/>
              <p14:nvPr/>
            </p14:nvContentPartPr>
            <p14:xfrm>
              <a:off x="7260480" y="4048200"/>
              <a:ext cx="4259520" cy="149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AEFFE-3DC7-283C-410B-6C114444AA3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49360" y="1394640"/>
                <a:ext cx="10980000" cy="42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D77A24D-80F3-CA2B-C044-E3DDDD11A0BD}"/>
              </a:ext>
            </a:extLst>
          </p:cNvPr>
          <p:cNvGrpSpPr/>
          <p:nvPr/>
        </p:nvGrpSpPr>
        <p:grpSpPr>
          <a:xfrm>
            <a:off x="1392948" y="512913"/>
            <a:ext cx="5735520" cy="1523160"/>
            <a:chOff x="1392948" y="512913"/>
            <a:chExt cx="5735520" cy="15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84ABCE-6ED1-BBE6-A335-50A2DB939078}"/>
                    </a:ext>
                  </a:extLst>
                </p14:cNvPr>
                <p14:cNvContentPartPr/>
                <p14:nvPr/>
              </p14:nvContentPartPr>
              <p14:xfrm>
                <a:off x="1415628" y="855273"/>
                <a:ext cx="360" cy="20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84ABCE-6ED1-BBE6-A335-50A2DB9390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406628" y="846273"/>
                  <a:ext cx="1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B21C97-4B9A-5C09-1185-FE1DAAFD625B}"/>
                    </a:ext>
                  </a:extLst>
                </p14:cNvPr>
                <p14:cNvContentPartPr/>
                <p14:nvPr/>
              </p14:nvContentPartPr>
              <p14:xfrm>
                <a:off x="1529748" y="1015473"/>
                <a:ext cx="36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B21C97-4B9A-5C09-1185-FE1DAAFD625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21108" y="1006833"/>
                  <a:ext cx="1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6A591B-5C56-F672-9BE9-92F3FE38C12B}"/>
                    </a:ext>
                  </a:extLst>
                </p14:cNvPr>
                <p14:cNvContentPartPr/>
                <p14:nvPr/>
              </p14:nvContentPartPr>
              <p14:xfrm>
                <a:off x="1679868" y="817473"/>
                <a:ext cx="198000" cy="27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6A591B-5C56-F672-9BE9-92F3FE38C12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71228" y="808833"/>
                  <a:ext cx="215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526724-2B0A-5BCD-2527-3C2605951533}"/>
                    </a:ext>
                  </a:extLst>
                </p14:cNvPr>
                <p14:cNvContentPartPr/>
                <p14:nvPr/>
              </p14:nvContentPartPr>
              <p14:xfrm>
                <a:off x="2315988" y="689673"/>
                <a:ext cx="175320" cy="44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526724-2B0A-5BCD-2527-3C260595153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06988" y="681033"/>
                  <a:ext cx="192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08913A-3E28-5983-7005-CC62F32389BF}"/>
                    </a:ext>
                  </a:extLst>
                </p14:cNvPr>
                <p14:cNvContentPartPr/>
                <p14:nvPr/>
              </p14:nvContentPartPr>
              <p14:xfrm>
                <a:off x="2542428" y="597873"/>
                <a:ext cx="272880" cy="47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08913A-3E28-5983-7005-CC62F32389B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33788" y="588873"/>
                  <a:ext cx="2905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C072D7-4B7E-4ADF-7964-D6C16EBB1E2E}"/>
                    </a:ext>
                  </a:extLst>
                </p14:cNvPr>
                <p14:cNvContentPartPr/>
                <p14:nvPr/>
              </p14:nvContentPartPr>
              <p14:xfrm>
                <a:off x="2706228" y="936993"/>
                <a:ext cx="214920" cy="8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C072D7-4B7E-4ADF-7964-D6C16EBB1E2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697228" y="927993"/>
                  <a:ext cx="232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0D2988-08C6-B4D0-7E39-4F83AB3C1E27}"/>
                    </a:ext>
                  </a:extLst>
                </p14:cNvPr>
                <p14:cNvContentPartPr/>
                <p14:nvPr/>
              </p14:nvContentPartPr>
              <p14:xfrm>
                <a:off x="2935908" y="840873"/>
                <a:ext cx="252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0D2988-08C6-B4D0-7E39-4F83AB3C1E2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27268" y="832233"/>
                  <a:ext cx="2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8FD445-79A4-5C89-1055-DB022822709D}"/>
                    </a:ext>
                  </a:extLst>
                </p14:cNvPr>
                <p14:cNvContentPartPr/>
                <p14:nvPr/>
              </p14:nvContentPartPr>
              <p14:xfrm>
                <a:off x="3047868" y="512913"/>
                <a:ext cx="615960" cy="54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8FD445-79A4-5C89-1055-DB022822709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039228" y="504273"/>
                  <a:ext cx="6336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0B2479-42CF-B5AC-6E5D-AD3776C7DEFA}"/>
                    </a:ext>
                  </a:extLst>
                </p14:cNvPr>
                <p14:cNvContentPartPr/>
                <p14:nvPr/>
              </p14:nvContentPartPr>
              <p14:xfrm>
                <a:off x="3721068" y="893073"/>
                <a:ext cx="281160" cy="15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0B2479-42CF-B5AC-6E5D-AD3776C7DEF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12068" y="884073"/>
                  <a:ext cx="29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444B8F-650C-587B-811E-EB552CFF395C}"/>
                    </a:ext>
                  </a:extLst>
                </p14:cNvPr>
                <p14:cNvContentPartPr/>
                <p14:nvPr/>
              </p14:nvContentPartPr>
              <p14:xfrm>
                <a:off x="1392948" y="1433073"/>
                <a:ext cx="825480" cy="56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444B8F-650C-587B-811E-EB552CFF39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84308" y="1424433"/>
                  <a:ext cx="8431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CD2825-A361-429D-098A-F3AB7DF6809E}"/>
                    </a:ext>
                  </a:extLst>
                </p14:cNvPr>
                <p14:cNvContentPartPr/>
                <p14:nvPr/>
              </p14:nvContentPartPr>
              <p14:xfrm>
                <a:off x="2045628" y="1628193"/>
                <a:ext cx="249120" cy="9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CD2825-A361-429D-098A-F3AB7DF6809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036988" y="1619193"/>
                  <a:ext cx="266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F986DC-E7C2-6C1F-C6F3-3A592EBB2DFB}"/>
                    </a:ext>
                  </a:extLst>
                </p14:cNvPr>
                <p14:cNvContentPartPr/>
                <p14:nvPr/>
              </p14:nvContentPartPr>
              <p14:xfrm>
                <a:off x="2688228" y="1716753"/>
                <a:ext cx="344520" cy="162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F986DC-E7C2-6C1F-C6F3-3A592EBB2DF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679228" y="1708113"/>
                  <a:ext cx="362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FE6544-7E5C-0548-6A0A-B9EA59CF902A}"/>
                    </a:ext>
                  </a:extLst>
                </p14:cNvPr>
                <p14:cNvContentPartPr/>
                <p14:nvPr/>
              </p14:nvContentPartPr>
              <p14:xfrm>
                <a:off x="2961828" y="1480593"/>
                <a:ext cx="428760" cy="36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FE6544-7E5C-0548-6A0A-B9EA59CF902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52828" y="1471953"/>
                  <a:ext cx="4464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F7AD61-EEF9-5C81-4CD9-A14A3931FF86}"/>
                    </a:ext>
                  </a:extLst>
                </p14:cNvPr>
                <p14:cNvContentPartPr/>
                <p14:nvPr/>
              </p14:nvContentPartPr>
              <p14:xfrm>
                <a:off x="3677868" y="1614153"/>
                <a:ext cx="810000" cy="42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F7AD61-EEF9-5C81-4CD9-A14A3931FF8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69228" y="1605153"/>
                  <a:ext cx="8276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73D95B-3964-0DD4-A108-1CB2230A4AB5}"/>
                    </a:ext>
                  </a:extLst>
                </p14:cNvPr>
                <p14:cNvContentPartPr/>
                <p14:nvPr/>
              </p14:nvContentPartPr>
              <p14:xfrm>
                <a:off x="4841028" y="1622073"/>
                <a:ext cx="159480" cy="19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73D95B-3964-0DD4-A108-1CB2230A4AB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32388" y="1613433"/>
                  <a:ext cx="177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D07FF4-9CB3-59BA-7715-576D68B83835}"/>
                    </a:ext>
                  </a:extLst>
                </p14:cNvPr>
                <p14:cNvContentPartPr/>
                <p14:nvPr/>
              </p14:nvContentPartPr>
              <p14:xfrm>
                <a:off x="5046228" y="1632513"/>
                <a:ext cx="677520" cy="149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D07FF4-9CB3-59BA-7715-576D68B8383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37588" y="1623513"/>
                  <a:ext cx="69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633639-653C-14F1-66C5-ED1AD3685F5F}"/>
                    </a:ext>
                  </a:extLst>
                </p14:cNvPr>
                <p14:cNvContentPartPr/>
                <p14:nvPr/>
              </p14:nvContentPartPr>
              <p14:xfrm>
                <a:off x="5764428" y="1245513"/>
                <a:ext cx="327240" cy="51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633639-653C-14F1-66C5-ED1AD3685F5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755788" y="1236513"/>
                  <a:ext cx="3448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6A6124-9149-F6B6-4495-4016998C6190}"/>
                    </a:ext>
                  </a:extLst>
                </p14:cNvPr>
                <p14:cNvContentPartPr/>
                <p14:nvPr/>
              </p14:nvContentPartPr>
              <p14:xfrm>
                <a:off x="6399828" y="1228953"/>
                <a:ext cx="460080" cy="50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6A6124-9149-F6B6-4495-4016998C619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390828" y="1220313"/>
                  <a:ext cx="4777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2B12EA-FB09-E07A-483B-3AA9B30AA231}"/>
                    </a:ext>
                  </a:extLst>
                </p14:cNvPr>
                <p14:cNvContentPartPr/>
                <p14:nvPr/>
              </p14:nvContentPartPr>
              <p14:xfrm>
                <a:off x="6948108" y="1345593"/>
                <a:ext cx="180360" cy="36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2B12EA-FB09-E07A-483B-3AA9B30AA23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39108" y="1336953"/>
                  <a:ext cx="19800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860F9-800E-5DB4-F014-D3414F4B810A}"/>
              </a:ext>
            </a:extLst>
          </p:cNvPr>
          <p:cNvGrpSpPr/>
          <p:nvPr/>
        </p:nvGrpSpPr>
        <p:grpSpPr>
          <a:xfrm>
            <a:off x="7518708" y="1303113"/>
            <a:ext cx="1148760" cy="540000"/>
            <a:chOff x="7518708" y="1303113"/>
            <a:chExt cx="11487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54D2FD-535D-D07F-C0E1-F633F5522862}"/>
                    </a:ext>
                  </a:extLst>
                </p14:cNvPr>
                <p14:cNvContentPartPr/>
                <p14:nvPr/>
              </p14:nvContentPartPr>
              <p14:xfrm>
                <a:off x="7518708" y="1303113"/>
                <a:ext cx="20880" cy="37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54D2FD-535D-D07F-C0E1-F633F552286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10068" y="1294473"/>
                  <a:ext cx="385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F5F21F6-6CA4-B22D-E85B-F90E876F60B2}"/>
                    </a:ext>
                  </a:extLst>
                </p14:cNvPr>
                <p14:cNvContentPartPr/>
                <p14:nvPr/>
              </p14:nvContentPartPr>
              <p14:xfrm>
                <a:off x="7658028" y="1549353"/>
                <a:ext cx="25200" cy="9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5F21F6-6CA4-B22D-E85B-F90E876F60B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649028" y="1540713"/>
                  <a:ext cx="42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4703DE-D8F2-3992-19C2-AC9D821E15AC}"/>
                    </a:ext>
                  </a:extLst>
                </p14:cNvPr>
                <p14:cNvContentPartPr/>
                <p14:nvPr/>
              </p14:nvContentPartPr>
              <p14:xfrm>
                <a:off x="7674588" y="1321113"/>
                <a:ext cx="472680" cy="522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4703DE-D8F2-3992-19C2-AC9D821E15A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65948" y="1312473"/>
                  <a:ext cx="4903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68BE24-7D11-01C2-3F1C-6775953C9036}"/>
                    </a:ext>
                  </a:extLst>
                </p14:cNvPr>
                <p14:cNvContentPartPr/>
                <p14:nvPr/>
              </p14:nvContentPartPr>
              <p14:xfrm>
                <a:off x="8044668" y="1458633"/>
                <a:ext cx="206640" cy="35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68BE24-7D11-01C2-3F1C-6775953C903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36028" y="1449633"/>
                  <a:ext cx="224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17FC62-CE7C-5740-FF52-BCF2884E19B4}"/>
                    </a:ext>
                  </a:extLst>
                </p14:cNvPr>
                <p14:cNvContentPartPr/>
                <p14:nvPr/>
              </p14:nvContentPartPr>
              <p14:xfrm>
                <a:off x="8286228" y="1615953"/>
                <a:ext cx="381240" cy="121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17FC62-CE7C-5740-FF52-BCF2884E19B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77228" y="1607313"/>
                  <a:ext cx="3988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3CA317-B80B-AE92-4638-EC9AA69E4B9F}"/>
              </a:ext>
            </a:extLst>
          </p:cNvPr>
          <p:cNvGrpSpPr/>
          <p:nvPr/>
        </p:nvGrpSpPr>
        <p:grpSpPr>
          <a:xfrm>
            <a:off x="391068" y="1930953"/>
            <a:ext cx="503280" cy="2208600"/>
            <a:chOff x="391068" y="1930953"/>
            <a:chExt cx="503280" cy="22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A21D58-2445-D3AA-D41E-02C15DDD7ADC}"/>
                    </a:ext>
                  </a:extLst>
                </p14:cNvPr>
                <p14:cNvContentPartPr/>
                <p14:nvPr/>
              </p14:nvContentPartPr>
              <p14:xfrm>
                <a:off x="391068" y="1930953"/>
                <a:ext cx="437400" cy="2156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A21D58-2445-D3AA-D41E-02C15DDD7AD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82068" y="1921953"/>
                  <a:ext cx="455040" cy="21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2D7B1B-683E-CE62-7E41-1D71098A2605}"/>
                    </a:ext>
                  </a:extLst>
                </p14:cNvPr>
                <p14:cNvContentPartPr/>
                <p14:nvPr/>
              </p14:nvContentPartPr>
              <p14:xfrm>
                <a:off x="772668" y="4005633"/>
                <a:ext cx="121680" cy="133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2D7B1B-683E-CE62-7E41-1D71098A260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64028" y="3996633"/>
                  <a:ext cx="1393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BBD6D33-32B0-5FE2-FCFC-360BC29C70EF}"/>
              </a:ext>
            </a:extLst>
          </p:cNvPr>
          <p:cNvGrpSpPr/>
          <p:nvPr/>
        </p:nvGrpSpPr>
        <p:grpSpPr>
          <a:xfrm>
            <a:off x="689868" y="1923753"/>
            <a:ext cx="133200" cy="183600"/>
            <a:chOff x="689868" y="1923753"/>
            <a:chExt cx="13320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3DD427-1FA8-9CF9-CEFF-A3734C458996}"/>
                    </a:ext>
                  </a:extLst>
                </p14:cNvPr>
                <p14:cNvContentPartPr/>
                <p14:nvPr/>
              </p14:nvContentPartPr>
              <p14:xfrm>
                <a:off x="694548" y="1923753"/>
                <a:ext cx="128520" cy="18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3DD427-1FA8-9CF9-CEFF-A3734C45899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5548" y="1915113"/>
                  <a:ext cx="14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5B3CB4-13B3-EA33-3162-E50553F5E169}"/>
                    </a:ext>
                  </a:extLst>
                </p14:cNvPr>
                <p14:cNvContentPartPr/>
                <p14:nvPr/>
              </p14:nvContentPartPr>
              <p14:xfrm>
                <a:off x="689868" y="1937793"/>
                <a:ext cx="112680" cy="12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5B3CB4-13B3-EA33-3162-E50553F5E16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1228" y="1929153"/>
                  <a:ext cx="13032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254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99"/>
          <a:stretch/>
        </p:blipFill>
        <p:spPr>
          <a:xfrm>
            <a:off x="1740022" y="749423"/>
            <a:ext cx="7612669" cy="556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D6B6FF-B986-B9CF-7942-F18720951BC6}"/>
                  </a:ext>
                </a:extLst>
              </p14:cNvPr>
              <p14:cNvContentPartPr/>
              <p14:nvPr/>
            </p14:nvContentPartPr>
            <p14:xfrm>
              <a:off x="5106708" y="290691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D6B6FF-B986-B9CF-7942-F18720951B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8068" y="28979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CDF5C5-6F32-E24C-C0B1-8BF2D57CB544}"/>
                  </a:ext>
                </a:extLst>
              </p14:cNvPr>
              <p14:cNvContentPartPr/>
              <p14:nvPr/>
            </p14:nvContentPartPr>
            <p14:xfrm>
              <a:off x="3706308" y="162603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CDF5C5-6F32-E24C-C0B1-8BF2D57CB5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1988" y="16217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554054-859A-2FF7-4983-75D8BD3011F5}"/>
                  </a:ext>
                </a:extLst>
              </p14:cNvPr>
              <p14:cNvContentPartPr/>
              <p14:nvPr/>
            </p14:nvContentPartPr>
            <p14:xfrm>
              <a:off x="3971988" y="167067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554054-859A-2FF7-4983-75D8BD3011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7668" y="16663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BC9E2C-855C-A4AD-FA8A-07C6FF4404B9}"/>
                  </a:ext>
                </a:extLst>
              </p14:cNvPr>
              <p14:cNvContentPartPr/>
              <p14:nvPr/>
            </p14:nvContentPartPr>
            <p14:xfrm>
              <a:off x="1440108" y="1294473"/>
              <a:ext cx="95760" cy="11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BC9E2C-855C-A4AD-FA8A-07C6FF4404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788" y="1290153"/>
                <a:ext cx="10440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93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065A5C-2F07-8AD8-C33D-CF9C47AB9151}"/>
              </a:ext>
            </a:extLst>
          </p:cNvPr>
          <p:cNvGrpSpPr/>
          <p:nvPr/>
        </p:nvGrpSpPr>
        <p:grpSpPr>
          <a:xfrm>
            <a:off x="2654388" y="1221393"/>
            <a:ext cx="101520" cy="353160"/>
            <a:chOff x="2654388" y="1221393"/>
            <a:chExt cx="1015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02C32D7-C21C-176C-EC9A-8ECF7A25D969}"/>
                    </a:ext>
                  </a:extLst>
                </p14:cNvPr>
                <p14:cNvContentPartPr/>
                <p14:nvPr/>
              </p14:nvContentPartPr>
              <p14:xfrm>
                <a:off x="2654388" y="1221393"/>
                <a:ext cx="11520" cy="353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02C32D7-C21C-176C-EC9A-8ECF7A25D9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45748" y="1212753"/>
                  <a:ext cx="29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CCB114-99EB-A5DC-B53A-2D2DF8877452}"/>
                    </a:ext>
                  </a:extLst>
                </p14:cNvPr>
                <p14:cNvContentPartPr/>
                <p14:nvPr/>
              </p14:nvContentPartPr>
              <p14:xfrm>
                <a:off x="2738628" y="1507233"/>
                <a:ext cx="17280" cy="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CCB114-99EB-A5DC-B53A-2D2DF88774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29988" y="1498233"/>
                  <a:ext cx="349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641098-B8B6-EF91-5224-76DD207B3DFB}"/>
                  </a:ext>
                </a:extLst>
              </p14:cNvPr>
              <p14:cNvContentPartPr/>
              <p14:nvPr/>
            </p14:nvContentPartPr>
            <p14:xfrm>
              <a:off x="2915028" y="1284033"/>
              <a:ext cx="196560" cy="28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641098-B8B6-EF91-5224-76DD207B3D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6028" y="1275033"/>
                <a:ext cx="214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8D53FF-9859-7743-9A8D-5E49A19A5A78}"/>
                  </a:ext>
                </a:extLst>
              </p14:cNvPr>
              <p14:cNvContentPartPr/>
              <p14:nvPr/>
            </p14:nvContentPartPr>
            <p14:xfrm>
              <a:off x="3667428" y="1136073"/>
              <a:ext cx="154440" cy="42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8D53FF-9859-7743-9A8D-5E49A19A5A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8428" y="1127433"/>
                <a:ext cx="1720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7F8873-16F3-B71E-7D09-7E8CA6E90D5E}"/>
                  </a:ext>
                </a:extLst>
              </p14:cNvPr>
              <p14:cNvContentPartPr/>
              <p14:nvPr/>
            </p14:nvContentPartPr>
            <p14:xfrm>
              <a:off x="4066308" y="1129953"/>
              <a:ext cx="177840" cy="35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7F8873-16F3-B71E-7D09-7E8CA6E90D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7308" y="1120953"/>
                <a:ext cx="19548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096B2-61F7-3311-264B-FED051374041}"/>
              </a:ext>
            </a:extLst>
          </p:cNvPr>
          <p:cNvGrpSpPr/>
          <p:nvPr/>
        </p:nvGrpSpPr>
        <p:grpSpPr>
          <a:xfrm>
            <a:off x="2767788" y="2082153"/>
            <a:ext cx="456480" cy="323280"/>
            <a:chOff x="2767788" y="2082153"/>
            <a:chExt cx="4564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DA626C-E669-F124-08D8-E7D55B237CA1}"/>
                    </a:ext>
                  </a:extLst>
                </p14:cNvPr>
                <p14:cNvContentPartPr/>
                <p14:nvPr/>
              </p14:nvContentPartPr>
              <p14:xfrm>
                <a:off x="2767788" y="2095473"/>
                <a:ext cx="13680" cy="25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DA626C-E669-F124-08D8-E7D55B237C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9148" y="2086473"/>
                  <a:ext cx="31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A9503-9F4D-548B-7578-3F011EB4F020}"/>
                    </a:ext>
                  </a:extLst>
                </p14:cNvPr>
                <p14:cNvContentPartPr/>
                <p14:nvPr/>
              </p14:nvContentPartPr>
              <p14:xfrm>
                <a:off x="2872188" y="2256753"/>
                <a:ext cx="8280" cy="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A9503-9F4D-548B-7578-3F011EB4F0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3188" y="2248113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E51362-5205-9D36-A3F0-A3DBBFEE7AA3}"/>
                    </a:ext>
                  </a:extLst>
                </p14:cNvPr>
                <p14:cNvContentPartPr/>
                <p14:nvPr/>
              </p14:nvContentPartPr>
              <p14:xfrm>
                <a:off x="3015468" y="2113473"/>
                <a:ext cx="208800" cy="133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E51362-5205-9D36-A3F0-A3DBBFEE7A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6828" y="2104833"/>
                  <a:ext cx="22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744A5B-5B90-CBC6-B061-C2996C30F89F}"/>
                    </a:ext>
                  </a:extLst>
                </p14:cNvPr>
                <p14:cNvContentPartPr/>
                <p14:nvPr/>
              </p14:nvContentPartPr>
              <p14:xfrm>
                <a:off x="3135708" y="2082153"/>
                <a:ext cx="22680" cy="32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744A5B-5B90-CBC6-B061-C2996C30F8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6708" y="2073513"/>
                  <a:ext cx="4032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C38BE8-B60D-D189-55DB-4BBEA3F5E061}"/>
              </a:ext>
            </a:extLst>
          </p:cNvPr>
          <p:cNvGrpSpPr/>
          <p:nvPr/>
        </p:nvGrpSpPr>
        <p:grpSpPr>
          <a:xfrm>
            <a:off x="3738708" y="1956153"/>
            <a:ext cx="693360" cy="351720"/>
            <a:chOff x="3738708" y="1956153"/>
            <a:chExt cx="6933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95C3FB-B774-D2E8-B3E7-1ABA86156CB6}"/>
                    </a:ext>
                  </a:extLst>
                </p14:cNvPr>
                <p14:cNvContentPartPr/>
                <p14:nvPr/>
              </p14:nvContentPartPr>
              <p14:xfrm>
                <a:off x="3738708" y="1956153"/>
                <a:ext cx="121680" cy="351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95C3FB-B774-D2E8-B3E7-1ABA86156C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30068" y="1947513"/>
                  <a:ext cx="139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700F34-CB78-565F-A818-AB0491A55B7E}"/>
                    </a:ext>
                  </a:extLst>
                </p14:cNvPr>
                <p14:cNvContentPartPr/>
                <p14:nvPr/>
              </p14:nvContentPartPr>
              <p14:xfrm>
                <a:off x="3746628" y="2168913"/>
                <a:ext cx="294120" cy="9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700F34-CB78-565F-A818-AB0491A55B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7988" y="2160273"/>
                  <a:ext cx="311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585901-9DE3-4B6E-1BE8-D7294C67E7AC}"/>
                    </a:ext>
                  </a:extLst>
                </p14:cNvPr>
                <p14:cNvContentPartPr/>
                <p14:nvPr/>
              </p14:nvContentPartPr>
              <p14:xfrm>
                <a:off x="4021308" y="2063073"/>
                <a:ext cx="19440" cy="2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585901-9DE3-4B6E-1BE8-D7294C67E7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2668" y="2054433"/>
                  <a:ext cx="3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9B2335-AFCE-F089-2664-38B1D1AF324B}"/>
                    </a:ext>
                  </a:extLst>
                </p14:cNvPr>
                <p14:cNvContentPartPr/>
                <p14:nvPr/>
              </p14:nvContentPartPr>
              <p14:xfrm>
                <a:off x="4145868" y="2167833"/>
                <a:ext cx="286200" cy="89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9B2335-AFCE-F089-2664-38B1D1AF32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7228" y="2159193"/>
                  <a:ext cx="3038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B7C48E-B06A-8FC2-7F9F-F3CAF872412B}"/>
              </a:ext>
            </a:extLst>
          </p:cNvPr>
          <p:cNvGrpSpPr/>
          <p:nvPr/>
        </p:nvGrpSpPr>
        <p:grpSpPr>
          <a:xfrm>
            <a:off x="2812788" y="2834193"/>
            <a:ext cx="558720" cy="319680"/>
            <a:chOff x="2812788" y="2834193"/>
            <a:chExt cx="55872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EA4CD5-F8D6-5E66-8359-6BE595ABC4E0}"/>
                    </a:ext>
                  </a:extLst>
                </p14:cNvPr>
                <p14:cNvContentPartPr/>
                <p14:nvPr/>
              </p14:nvContentPartPr>
              <p14:xfrm>
                <a:off x="2812788" y="2917713"/>
                <a:ext cx="8280" cy="23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EA4CD5-F8D6-5E66-8359-6BE595ABC4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3788" y="2909073"/>
                  <a:ext cx="25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5432AC-8A03-9028-9E51-D0C1F32C68C9}"/>
                    </a:ext>
                  </a:extLst>
                </p14:cNvPr>
                <p14:cNvContentPartPr/>
                <p14:nvPr/>
              </p14:nvContentPartPr>
              <p14:xfrm>
                <a:off x="2976228" y="3033993"/>
                <a:ext cx="1620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5432AC-8A03-9028-9E51-D0C1F32C68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7588" y="3024993"/>
                  <a:ext cx="33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E1F0C0-4E03-37EC-AD74-1E0A19AA2AD4}"/>
                    </a:ext>
                  </a:extLst>
                </p14:cNvPr>
                <p14:cNvContentPartPr/>
                <p14:nvPr/>
              </p14:nvContentPartPr>
              <p14:xfrm>
                <a:off x="3119868" y="2834193"/>
                <a:ext cx="251640" cy="254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E1F0C0-4E03-37EC-AD74-1E0A19AA2A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1228" y="2825193"/>
                  <a:ext cx="2692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AA3299-ABB0-DB87-C4E5-6D140D442C15}"/>
              </a:ext>
            </a:extLst>
          </p:cNvPr>
          <p:cNvGrpSpPr/>
          <p:nvPr/>
        </p:nvGrpSpPr>
        <p:grpSpPr>
          <a:xfrm>
            <a:off x="3845268" y="2416233"/>
            <a:ext cx="2008800" cy="984960"/>
            <a:chOff x="3845268" y="2416233"/>
            <a:chExt cx="2008800" cy="9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71714E-9798-A7CD-5212-34F2F209AB10}"/>
                    </a:ext>
                  </a:extLst>
                </p14:cNvPr>
                <p14:cNvContentPartPr/>
                <p14:nvPr/>
              </p14:nvContentPartPr>
              <p14:xfrm>
                <a:off x="3845268" y="2847873"/>
                <a:ext cx="180360" cy="24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71714E-9798-A7CD-5212-34F2F209AB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6628" y="2838873"/>
                  <a:ext cx="198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5E319F-5EE8-C3D0-F3E9-CE93C0C406DD}"/>
                    </a:ext>
                  </a:extLst>
                </p14:cNvPr>
                <p14:cNvContentPartPr/>
                <p14:nvPr/>
              </p14:nvContentPartPr>
              <p14:xfrm>
                <a:off x="4136868" y="2733033"/>
                <a:ext cx="311400" cy="66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5E319F-5EE8-C3D0-F3E9-CE93C0C406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28228" y="2724033"/>
                  <a:ext cx="32904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B7E7C7-A14A-A194-9A57-3492C197149D}"/>
                    </a:ext>
                  </a:extLst>
                </p14:cNvPr>
                <p14:cNvContentPartPr/>
                <p14:nvPr/>
              </p14:nvContentPartPr>
              <p14:xfrm>
                <a:off x="4335588" y="2882433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B7E7C7-A14A-A194-9A57-3492C19714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6588" y="28737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D032C8-DEED-6D0E-C60A-30EBE3C2B95F}"/>
                    </a:ext>
                  </a:extLst>
                </p14:cNvPr>
                <p14:cNvContentPartPr/>
                <p14:nvPr/>
              </p14:nvContentPartPr>
              <p14:xfrm>
                <a:off x="4553028" y="2416233"/>
                <a:ext cx="514080" cy="61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D032C8-DEED-6D0E-C60A-30EBE3C2B9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44028" y="2407593"/>
                  <a:ext cx="53172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A45DE8-1E9C-F7AB-C1D2-35C18C73F076}"/>
                    </a:ext>
                  </a:extLst>
                </p14:cNvPr>
                <p14:cNvContentPartPr/>
                <p14:nvPr/>
              </p14:nvContentPartPr>
              <p14:xfrm>
                <a:off x="4925268" y="2891433"/>
                <a:ext cx="264960" cy="8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A45DE8-1E9C-F7AB-C1D2-35C18C73F0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6268" y="2882793"/>
                  <a:ext cx="28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C434CB-F429-DC18-A1F2-2C64FC8A3374}"/>
                    </a:ext>
                  </a:extLst>
                </p14:cNvPr>
                <p14:cNvContentPartPr/>
                <p14:nvPr/>
              </p14:nvContentPartPr>
              <p14:xfrm>
                <a:off x="5166468" y="2782713"/>
                <a:ext cx="208800" cy="19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C434CB-F429-DC18-A1F2-2C64FC8A33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7468" y="2773713"/>
                  <a:ext cx="226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237810-5591-B223-50AA-AD5E203E43A7}"/>
                    </a:ext>
                  </a:extLst>
                </p14:cNvPr>
                <p14:cNvContentPartPr/>
                <p14:nvPr/>
              </p14:nvContentPartPr>
              <p14:xfrm>
                <a:off x="5433228" y="2862633"/>
                <a:ext cx="313200" cy="162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C237810-5591-B223-50AA-AD5E203E43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4228" y="2853993"/>
                  <a:ext cx="330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5E099D-8A2F-B894-F023-BFDA9E0C6B4B}"/>
                    </a:ext>
                  </a:extLst>
                </p14:cNvPr>
                <p14:cNvContentPartPr/>
                <p14:nvPr/>
              </p14:nvContentPartPr>
              <p14:xfrm>
                <a:off x="5853708" y="3004473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5E099D-8A2F-B894-F023-BFDA9E0C6B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4708" y="29958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31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66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Meeting 2</vt:lpstr>
      <vt:lpstr>PowerPoint Presentation</vt:lpstr>
      <vt:lpstr>Purpose of 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29</cp:revision>
  <dcterms:created xsi:type="dcterms:W3CDTF">2018-10-18T13:36:00Z</dcterms:created>
  <dcterms:modified xsi:type="dcterms:W3CDTF">2023-06-01T19:45:18Z</dcterms:modified>
</cp:coreProperties>
</file>